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ADAD8"/>
          </a:solidFill>
        </a:fill>
      </a:tcStyle>
    </a:wholeTbl>
    <a:band2H>
      <a:tcTxStyle b="def" i="def"/>
      <a:tcStyle>
        <a:tcBdr/>
        <a:fill>
          <a:solidFill>
            <a:srgbClr val="EDEDED"/>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DADAD8"/>
          </a:solidFill>
        </a:fill>
      </a:tcStyle>
    </a:wholeTbl>
    <a:band2H>
      <a:tcTxStyle b="def" i="def"/>
      <a:tcStyle>
        <a:tcBdr/>
        <a:fill>
          <a:solidFill>
            <a:srgbClr val="EDEDED"/>
          </a:solidFill>
        </a:fill>
      </a:tcStyle>
    </a:band2H>
    <a:firstCol>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1"/>
          </a:solidFill>
        </a:fill>
      </a:tcStyle>
    </a:firstCol>
    <a:la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381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1"/>
          </a:solidFill>
        </a:fill>
      </a:tcStyle>
    </a:lastRow>
    <a:fir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381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D9D6D1"/>
          </a:solidFill>
        </a:fill>
      </a:tcStyle>
    </a:wholeTbl>
    <a:band2H>
      <a:tcTxStyle b="def" i="def"/>
      <a:tcStyle>
        <a:tcBdr/>
        <a:fill>
          <a:solidFill>
            <a:srgbClr val="EDECEA"/>
          </a:solidFill>
        </a:fill>
      </a:tcStyle>
    </a:band2H>
    <a:firstCol>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3"/>
          </a:solidFill>
        </a:fill>
      </a:tcStyle>
    </a:firstCol>
    <a:la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381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3"/>
          </a:solidFill>
        </a:fill>
      </a:tcStyle>
    </a:lastRow>
    <a:fir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381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F4D8DC"/>
          </a:solidFill>
        </a:fill>
      </a:tcStyle>
    </a:wholeTbl>
    <a:band2H>
      <a:tcTxStyle b="def" i="def"/>
      <a:tcStyle>
        <a:tcBdr/>
        <a:fill>
          <a:solidFill>
            <a:srgbClr val="FAECEE"/>
          </a:solidFill>
        </a:fill>
      </a:tcStyle>
    </a:band2H>
    <a:firstCol>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6"/>
          </a:solidFill>
        </a:fill>
      </a:tcStyle>
    </a:firstCol>
    <a:la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381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6"/>
          </a:solidFill>
        </a:fill>
      </a:tcStyle>
    </a:lastRow>
    <a:fir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381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EFEDE3"/>
          </a:solidFill>
        </a:fill>
      </a:tcStyle>
    </a:band2H>
    <a:firstCol>
      <a:tcTxStyle b="on" i="off">
        <a:fontRef idx="major">
          <a:srgbClr val="EFEDE3"/>
        </a:fontRef>
        <a:srgbClr val="EFEDE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EFEDE3"/>
          </a:solidFill>
        </a:fill>
      </a:tcStyle>
    </a:lastRow>
    <a:firstRow>
      <a:tcTxStyle b="on" i="off">
        <a:fontRef idx="major">
          <a:srgbClr val="EFEDE3"/>
        </a:fontRef>
        <a:srgbClr val="EFEDE3"/>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000000"/>
          </a:solidFill>
        </a:fill>
      </a:tcStyle>
    </a:firstCol>
    <a:la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381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000000"/>
          </a:solidFill>
        </a:fill>
      </a:tcStyle>
    </a:lastRow>
    <a:fir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381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119532"/>
          <c:y val="0.119532"/>
          <c:w val="0.760936"/>
          <c:h val="0.748436"/>
        </c:manualLayout>
      </c:layout>
      <c:pieChart>
        <c:varyColors val="0"/>
        <c:ser>
          <c:idx val="0"/>
          <c:order val="0"/>
          <c:tx>
            <c:strRef>
              <c:f>Sheet1!$A$2</c:f>
              <c:strCache>
                <c:ptCount val="1"/>
                <c:pt idx="0">
                  <c:v>Regione 1</c:v>
                </c:pt>
              </c:strCache>
            </c:strRef>
          </c:tx>
          <c:spPr>
            <a:solidFill>
              <a:schemeClr val="accent1"/>
            </a:solidFill>
            <a:ln w="9525" cap="flat">
              <a:solidFill>
                <a:srgbClr val="EAE8DD"/>
              </a:solidFill>
              <a:prstDash val="solid"/>
              <a:round/>
            </a:ln>
            <a:effectLst>
              <a:outerShdw sx="100000" sy="100000" kx="0" ky="0" algn="tl" rotWithShape="1" blurRad="38100" dist="94242" dir="5400000">
                <a:srgbClr val="000000">
                  <a:alpha val="38000"/>
                </a:srgbClr>
              </a:outerShdw>
            </a:effectLst>
          </c:spPr>
          <c:explosion val="2"/>
          <c:dPt>
            <c:idx val="0"/>
            <c:explosion val="2"/>
            <c:spPr>
              <a:solidFill>
                <a:schemeClr val="accent1"/>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Pt>
            <c:idx val="1"/>
            <c:explosion val="2"/>
            <c:spPr>
              <a:solidFill>
                <a:schemeClr val="accent2"/>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Pt>
            <c:idx val="2"/>
            <c:explosion val="2"/>
            <c:spPr>
              <a:solidFill>
                <a:schemeClr val="accent3"/>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Pt>
            <c:idx val="3"/>
            <c:explosion val="2"/>
            <c:spPr>
              <a:solidFill>
                <a:schemeClr val="accent4"/>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Pt>
            <c:idx val="4"/>
            <c:explosion val="0"/>
            <c:spPr>
              <a:solidFill>
                <a:schemeClr val="accent5"/>
              </a:solidFill>
              <a:ln w="9525" cap="flat">
                <a:solidFill>
                  <a:srgbClr val="EAE8DD"/>
                </a:solidFill>
                <a:prstDash val="solid"/>
                <a:round/>
              </a:ln>
              <a:effectLst>
                <a:outerShdw sx="100000" sy="100000" kx="0" ky="0" algn="tl" rotWithShape="1" blurRad="38100" dist="20000" dir="5400000">
                  <a:srgbClr val="000000">
                    <a:alpha val="38000"/>
                  </a:srgbClr>
                </a:outerShdw>
              </a:effectLst>
            </c:spPr>
          </c:dPt>
          <c:dLbls>
            <c:dLbl>
              <c:idx val="0"/>
              <c:numFmt formatCode="#,##0%" sourceLinked="0"/>
              <c:txPr>
                <a:bodyPr/>
                <a:lstStyle/>
                <a:p>
                  <a:pPr>
                    <a:defRPr b="1" i="0" strike="noStrike" sz="2400" u="none">
                      <a:solidFill>
                        <a:srgbClr val="000000"/>
                      </a:solidFill>
                      <a:latin typeface="Arial"/>
                    </a:defRPr>
                  </a:pPr>
                </a:p>
              </c:txPr>
              <c:dLblPos val="inEnd"/>
              <c:showLegendKey val="0"/>
              <c:showVal val="0"/>
              <c:showCatName val="1"/>
              <c:showSerName val="0"/>
              <c:showPercent val="1"/>
              <c:showBubbleSize val="0"/>
            </c:dLbl>
            <c:dLbl>
              <c:idx val="1"/>
              <c:numFmt formatCode="#,##0%" sourceLinked="0"/>
              <c:txPr>
                <a:bodyPr/>
                <a:lstStyle/>
                <a:p>
                  <a:pPr>
                    <a:defRPr b="1" i="0" strike="noStrike" sz="2400" u="none">
                      <a:solidFill>
                        <a:srgbClr val="000000"/>
                      </a:solidFill>
                      <a:latin typeface="Arial"/>
                    </a:defRPr>
                  </a:pPr>
                </a:p>
              </c:txPr>
              <c:dLblPos val="outEnd"/>
              <c:showLegendKey val="0"/>
              <c:showVal val="0"/>
              <c:showCatName val="1"/>
              <c:showSerName val="0"/>
              <c:showPercent val="1"/>
              <c:showBubbleSize val="0"/>
            </c:dLbl>
            <c:dLbl>
              <c:idx val="2"/>
              <c:numFmt formatCode="#,##0%" sourceLinked="0"/>
              <c:txPr>
                <a:bodyPr/>
                <a:lstStyle/>
                <a:p>
                  <a:pPr>
                    <a:defRPr b="1" i="0" strike="noStrike" sz="2400" u="none">
                      <a:solidFill>
                        <a:srgbClr val="000000"/>
                      </a:solidFill>
                      <a:latin typeface="Arial"/>
                    </a:defRPr>
                  </a:pPr>
                </a:p>
              </c:txPr>
              <c:dLblPos val="outEnd"/>
              <c:showLegendKey val="0"/>
              <c:showVal val="0"/>
              <c:showCatName val="1"/>
              <c:showSerName val="0"/>
              <c:showPercent val="1"/>
              <c:showBubbleSize val="0"/>
            </c:dLbl>
            <c:dLbl>
              <c:idx val="3"/>
              <c:numFmt formatCode="#,##0%" sourceLinked="0"/>
              <c:txPr>
                <a:bodyPr/>
                <a:lstStyle/>
                <a:p>
                  <a:pPr>
                    <a:defRPr b="1" i="0" strike="noStrike" sz="2400" u="none">
                      <a:solidFill>
                        <a:srgbClr val="000000"/>
                      </a:solidFill>
                      <a:latin typeface="Arial"/>
                    </a:defRPr>
                  </a:pPr>
                </a:p>
              </c:txPr>
              <c:dLblPos val="outEnd"/>
              <c:showLegendKey val="0"/>
              <c:showVal val="0"/>
              <c:showCatName val="1"/>
              <c:showSerName val="0"/>
              <c:showPercent val="1"/>
              <c:showBubbleSize val="0"/>
            </c:dLbl>
            <c:dLbl>
              <c:idx val="4"/>
              <c:numFmt formatCode="#,##0%" sourceLinked="0"/>
              <c:txPr>
                <a:bodyPr/>
                <a:lstStyle/>
                <a:p>
                  <a:pPr>
                    <a:defRPr b="1" i="0" strike="noStrike" sz="2400" u="none">
                      <a:solidFill>
                        <a:srgbClr val="000000"/>
                      </a:solidFill>
                      <a:latin typeface="Arial"/>
                    </a:defRPr>
                  </a:pPr>
                </a:p>
              </c:txPr>
              <c:dLblPos val="outEnd"/>
              <c:showLegendKey val="0"/>
              <c:showVal val="0"/>
              <c:showCatName val="1"/>
              <c:showSerName val="0"/>
              <c:showPercent val="1"/>
              <c:showBubbleSize val="0"/>
            </c:dLbl>
            <c:numFmt formatCode="#,##0%" sourceLinked="0"/>
            <c:txPr>
              <a:bodyPr/>
              <a:lstStyle/>
              <a:p>
                <a:pPr>
                  <a:defRPr b="1" i="0" strike="noStrike" sz="2400" u="none">
                    <a:solidFill>
                      <a:srgbClr val="000000"/>
                    </a:solidFill>
                    <a:latin typeface="Arial"/>
                  </a:defRPr>
                </a:pPr>
              </a:p>
            </c:txPr>
            <c:dLblPos val="inEnd"/>
            <c:showLegendKey val="0"/>
            <c:showVal val="0"/>
            <c:showCatName val="1"/>
            <c:showSerName val="0"/>
            <c:showPercent val="1"/>
            <c:showBubbleSize val="0"/>
            <c:showLeaderLines val="1"/>
            <c:leaderLines>
              <c:spPr>
                <a:noFill/>
                <a:ln w="6350" cap="flat">
                  <a:solidFill>
                    <a:srgbClr val="000000"/>
                  </a:solidFill>
                  <a:prstDash val="solid"/>
                  <a:miter lim="400000"/>
                </a:ln>
                <a:effectLst/>
              </c:spPr>
            </c:leaderLines>
          </c:dLbls>
          <c:cat>
            <c:strRef>
              <c:f>Sheet1!$B$1:$F$1</c:f>
              <c:strCache>
                <c:ptCount val="5"/>
                <c:pt idx="0">
                  <c:v>BA</c:v>
                </c:pt>
                <c:pt idx="1">
                  <c:v>TA</c:v>
                </c:pt>
                <c:pt idx="2">
                  <c:v>FG</c:v>
                </c:pt>
                <c:pt idx="3">
                  <c:v>LE</c:v>
                </c:pt>
                <c:pt idx="4">
                  <c:v>BT</c:v>
                </c:pt>
              </c:strCache>
            </c:strRef>
          </c:cat>
          <c:val>
            <c:numRef>
              <c:f>Sheet1!$B$2:$F$2</c:f>
              <c:numCache>
                <c:ptCount val="5"/>
                <c:pt idx="0">
                  <c:v>13.000000</c:v>
                </c:pt>
                <c:pt idx="1">
                  <c:v>4.000000</c:v>
                </c:pt>
                <c:pt idx="2">
                  <c:v>3.000000</c:v>
                </c:pt>
                <c:pt idx="3">
                  <c:v>2.000000</c:v>
                </c:pt>
                <c:pt idx="4">
                  <c:v>1.000000</c:v>
                </c:pt>
              </c:numCache>
            </c:numRef>
          </c:val>
        </c:ser>
        <c:firstSliceAng val="0"/>
      </c:pieChart>
      <c:spPr>
        <a:noFill/>
        <a:ln w="12700" cap="flat">
          <a:noFill/>
          <a:miter lim="400000"/>
        </a:ln>
        <a:effectLst/>
      </c:spPr>
    </c:plotArea>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05"/>
          <c:y val="0.005"/>
          <c:w val="0.99"/>
          <c:h val="0.9875"/>
        </c:manualLayout>
      </c:layout>
      <c:pieChart>
        <c:varyColors val="0"/>
        <c:ser>
          <c:idx val="0"/>
          <c:order val="0"/>
          <c:tx>
            <c:strRef>
              <c:f>Sheet1!$A$2</c:f>
              <c:strCache>
                <c:ptCount val="1"/>
                <c:pt idx="0">
                  <c:v>Regione 1</c:v>
                </c:pt>
              </c:strCache>
            </c:strRef>
          </c:tx>
          <c:spPr>
            <a:solidFill>
              <a:schemeClr val="accent1"/>
            </a:solidFill>
            <a:ln w="9525" cap="flat">
              <a:solidFill>
                <a:srgbClr val="EAE8DD"/>
              </a:solidFill>
              <a:prstDash val="solid"/>
              <a:round/>
            </a:ln>
            <a:effectLst>
              <a:outerShdw sx="100000" sy="100000" kx="0" ky="0" algn="tl" rotWithShape="1" blurRad="38100" dist="94242" dir="5400000">
                <a:srgbClr val="000000">
                  <a:alpha val="38000"/>
                </a:srgbClr>
              </a:outerShdw>
            </a:effectLst>
          </c:spPr>
          <c:explosion val="2"/>
          <c:dPt>
            <c:idx val="0"/>
            <c:explosion val="2"/>
            <c:spPr>
              <a:solidFill>
                <a:schemeClr val="accent1"/>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Pt>
            <c:idx val="1"/>
            <c:explosion val="2"/>
            <c:spPr>
              <a:solidFill>
                <a:schemeClr val="accent2"/>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Pt>
            <c:idx val="2"/>
            <c:explosion val="2"/>
            <c:spPr>
              <a:solidFill>
                <a:schemeClr val="accent3"/>
              </a:solidFill>
              <a:ln w="9525" cap="flat">
                <a:solidFill>
                  <a:srgbClr val="EAE8DD"/>
                </a:solidFill>
                <a:prstDash val="solid"/>
                <a:round/>
              </a:ln>
              <a:effectLst>
                <a:outerShdw sx="100000" sy="100000" kx="0" ky="0" algn="tl" rotWithShape="1" blurRad="38100" dist="94242" dir="5400000">
                  <a:srgbClr val="000000">
                    <a:alpha val="38000"/>
                  </a:srgbClr>
                </a:outerShdw>
              </a:effectLst>
            </c:spPr>
          </c:dPt>
          <c:dLbls>
            <c:dLbl>
              <c:idx val="0"/>
              <c:numFmt formatCode="#,##0%" sourceLinked="0"/>
              <c:txPr>
                <a:bodyPr/>
                <a:lstStyle/>
                <a:p>
                  <a:pPr>
                    <a:defRPr b="1" i="0" strike="noStrike" sz="2800" u="none">
                      <a:solidFill>
                        <a:srgbClr val="000000"/>
                      </a:solidFill>
                      <a:latin typeface="Arial"/>
                    </a:defRPr>
                  </a:pPr>
                </a:p>
              </c:txPr>
              <c:dLblPos val="inEnd"/>
              <c:showLegendKey val="0"/>
              <c:showVal val="0"/>
              <c:showCatName val="1"/>
              <c:showSerName val="0"/>
              <c:showPercent val="1"/>
              <c:showBubbleSize val="0"/>
            </c:dLbl>
            <c:dLbl>
              <c:idx val="1"/>
              <c:numFmt formatCode="#,##0%" sourceLinked="0"/>
              <c:txPr>
                <a:bodyPr/>
                <a:lstStyle/>
                <a:p>
                  <a:pPr>
                    <a:defRPr b="1" i="0" strike="noStrike" sz="2800" u="none">
                      <a:solidFill>
                        <a:srgbClr val="000000"/>
                      </a:solidFill>
                      <a:latin typeface="Arial"/>
                    </a:defRPr>
                  </a:pPr>
                </a:p>
              </c:txPr>
              <c:dLblPos val="inEnd"/>
              <c:showLegendKey val="0"/>
              <c:showVal val="0"/>
              <c:showCatName val="1"/>
              <c:showSerName val="0"/>
              <c:showPercent val="1"/>
              <c:showBubbleSize val="0"/>
            </c:dLbl>
            <c:dLbl>
              <c:idx val="2"/>
              <c:numFmt formatCode="#,##0%" sourceLinked="0"/>
              <c:txPr>
                <a:bodyPr/>
                <a:lstStyle/>
                <a:p>
                  <a:pPr>
                    <a:defRPr b="1" i="0" strike="noStrike" sz="2800" u="none">
                      <a:solidFill>
                        <a:srgbClr val="000000"/>
                      </a:solidFill>
                      <a:latin typeface="Arial"/>
                    </a:defRPr>
                  </a:pPr>
                </a:p>
              </c:txPr>
              <c:dLblPos val="inEnd"/>
              <c:showLegendKey val="0"/>
              <c:showVal val="0"/>
              <c:showCatName val="1"/>
              <c:showSerName val="0"/>
              <c:showPercent val="1"/>
              <c:showBubbleSize val="0"/>
            </c:dLbl>
            <c:numFmt formatCode="#,##0%" sourceLinked="0"/>
            <c:txPr>
              <a:bodyPr/>
              <a:lstStyle/>
              <a:p>
                <a:pPr>
                  <a:defRPr b="1" i="0" strike="noStrike" sz="2800" u="none">
                    <a:solidFill>
                      <a:srgbClr val="000000"/>
                    </a:solidFill>
                    <a:latin typeface="Arial"/>
                  </a:defRPr>
                </a:pPr>
              </a:p>
            </c:txPr>
            <c:dLblPos val="inEnd"/>
            <c:showLegendKey val="0"/>
            <c:showVal val="0"/>
            <c:showCatName val="1"/>
            <c:showSerName val="0"/>
            <c:showPercent val="1"/>
            <c:showBubbleSize val="0"/>
            <c:showLeaderLines val="1"/>
            <c:leaderLines>
              <c:spPr>
                <a:noFill/>
                <a:ln w="6350" cap="flat">
                  <a:solidFill>
                    <a:srgbClr val="000000"/>
                  </a:solidFill>
                  <a:prstDash val="solid"/>
                  <a:miter lim="400000"/>
                </a:ln>
                <a:effectLst/>
              </c:spPr>
            </c:leaderLines>
          </c:dLbls>
          <c:cat>
            <c:strRef>
              <c:f>Sheet1!$B$1:$D$1</c:f>
              <c:strCache>
                <c:ptCount val="3"/>
                <c:pt idx="0">
                  <c:v>IT</c:v>
                </c:pt>
                <c:pt idx="1">
                  <c:v>IP</c:v>
                </c:pt>
                <c:pt idx="2">
                  <c:v>LA</c:v>
                </c:pt>
              </c:strCache>
            </c:strRef>
          </c:cat>
          <c:val>
            <c:numRef>
              <c:f>Sheet1!$B$2:$D$2</c:f>
              <c:numCache>
                <c:ptCount val="3"/>
                <c:pt idx="0">
                  <c:v>8.000000</c:v>
                </c:pt>
                <c:pt idx="1">
                  <c:v>12.000000</c:v>
                </c:pt>
                <c:pt idx="2">
                  <c:v>6.000000</c:v>
                </c:pt>
              </c:numCache>
            </c:numRef>
          </c:val>
        </c:ser>
        <c:firstSliceAng val="0"/>
      </c:pieChart>
      <c:spPr>
        <a:noFill/>
        <a:ln w="12700" cap="flat">
          <a:noFill/>
          <a:miter lim="400000"/>
        </a:ln>
        <a:effectLst/>
      </c:spPr>
    </c:plotArea>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32" name="Shape 132"/>
          <p:cNvSpPr/>
          <p:nvPr>
            <p:ph type="sldImg"/>
          </p:nvPr>
        </p:nvSpPr>
        <p:spPr>
          <a:xfrm>
            <a:off x="1143000" y="685800"/>
            <a:ext cx="4572000" cy="3429000"/>
          </a:xfrm>
          <a:prstGeom prst="rect">
            <a:avLst/>
          </a:prstGeom>
        </p:spPr>
        <p:txBody>
          <a:bodyPr/>
          <a:lstStyle/>
          <a:p>
            <a:pPr/>
          </a:p>
        </p:txBody>
      </p:sp>
      <p:sp>
        <p:nvSpPr>
          <p:cNvPr id="133" name="Shape 133"/>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400">
        <a:latin typeface="+mj-lt"/>
        <a:ea typeface="+mj-ea"/>
        <a:cs typeface="+mj-cs"/>
        <a:sym typeface="Arial"/>
      </a:defRPr>
    </a:lvl1pPr>
    <a:lvl2pPr indent="228600" latinLnBrk="0">
      <a:defRPr sz="1400">
        <a:latin typeface="+mj-lt"/>
        <a:ea typeface="+mj-ea"/>
        <a:cs typeface="+mj-cs"/>
        <a:sym typeface="Arial"/>
      </a:defRPr>
    </a:lvl2pPr>
    <a:lvl3pPr indent="457200" latinLnBrk="0">
      <a:defRPr sz="1400">
        <a:latin typeface="+mj-lt"/>
        <a:ea typeface="+mj-ea"/>
        <a:cs typeface="+mj-cs"/>
        <a:sym typeface="Arial"/>
      </a:defRPr>
    </a:lvl3pPr>
    <a:lvl4pPr indent="685800" latinLnBrk="0">
      <a:defRPr sz="1400">
        <a:latin typeface="+mj-lt"/>
        <a:ea typeface="+mj-ea"/>
        <a:cs typeface="+mj-cs"/>
        <a:sym typeface="Arial"/>
      </a:defRPr>
    </a:lvl4pPr>
    <a:lvl5pPr indent="914400" latinLnBrk="0">
      <a:defRPr sz="1400">
        <a:latin typeface="+mj-lt"/>
        <a:ea typeface="+mj-ea"/>
        <a:cs typeface="+mj-cs"/>
        <a:sym typeface="Arial"/>
      </a:defRPr>
    </a:lvl5pPr>
    <a:lvl6pPr indent="1143000" latinLnBrk="0">
      <a:defRPr sz="1400">
        <a:latin typeface="+mj-lt"/>
        <a:ea typeface="+mj-ea"/>
        <a:cs typeface="+mj-cs"/>
        <a:sym typeface="Arial"/>
      </a:defRPr>
    </a:lvl6pPr>
    <a:lvl7pPr indent="1371600" latinLnBrk="0">
      <a:defRPr sz="1400">
        <a:latin typeface="+mj-lt"/>
        <a:ea typeface="+mj-ea"/>
        <a:cs typeface="+mj-cs"/>
        <a:sym typeface="Arial"/>
      </a:defRPr>
    </a:lvl7pPr>
    <a:lvl8pPr indent="1600200" latinLnBrk="0">
      <a:defRPr sz="1400">
        <a:latin typeface="+mj-lt"/>
        <a:ea typeface="+mj-ea"/>
        <a:cs typeface="+mj-cs"/>
        <a:sym typeface="Arial"/>
      </a:defRPr>
    </a:lvl8pPr>
    <a:lvl9pPr indent="1828800" latinLnBrk="0">
      <a:defRPr sz="1400">
        <a:latin typeface="+mj-lt"/>
        <a:ea typeface="+mj-ea"/>
        <a:cs typeface="+mj-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3" name="Titolo Testo"/>
          <p:cNvSpPr txBox="1"/>
          <p:nvPr>
            <p:ph type="title"/>
          </p:nvPr>
        </p:nvSpPr>
        <p:spPr>
          <a:xfrm>
            <a:off x="2042803" y="2543579"/>
            <a:ext cx="8918645" cy="2984146"/>
          </a:xfrm>
          <a:prstGeom prst="rect">
            <a:avLst/>
          </a:prstGeom>
        </p:spPr>
        <p:txBody>
          <a:bodyPr anchor="b">
            <a:normAutofit fontScale="100000" lnSpcReduction="0"/>
          </a:bodyPr>
          <a:lstStyle>
            <a:lvl1pPr algn="ctr">
              <a:defRPr sz="8500"/>
            </a:lvl1pPr>
          </a:lstStyle>
          <a:p>
            <a:pPr/>
            <a:r>
              <a:t>Titolo Testo</a:t>
            </a:r>
          </a:p>
        </p:txBody>
      </p:sp>
      <p:sp>
        <p:nvSpPr>
          <p:cNvPr id="14" name="Corpo livello uno…"/>
          <p:cNvSpPr txBox="1"/>
          <p:nvPr>
            <p:ph type="body" sz="quarter" idx="1"/>
          </p:nvPr>
        </p:nvSpPr>
        <p:spPr>
          <a:xfrm>
            <a:off x="2858566" y="5626710"/>
            <a:ext cx="7287120" cy="1544872"/>
          </a:xfrm>
          <a:prstGeom prst="rect">
            <a:avLst/>
          </a:prstGeom>
        </p:spPr>
        <p:txBody>
          <a:bodyPr>
            <a:normAutofit fontScale="100000" lnSpcReduction="0"/>
          </a:bodyPr>
          <a:lstStyle>
            <a:lvl1pPr marL="228600" indent="0" algn="ctr">
              <a:lnSpc>
                <a:spcPct val="112000"/>
              </a:lnSpc>
              <a:spcBef>
                <a:spcPts val="0"/>
              </a:spcBef>
              <a:buClrTx/>
              <a:buSzTx/>
              <a:buFontTx/>
              <a:buNone/>
              <a:defRPr sz="2500"/>
            </a:lvl1pPr>
            <a:lvl2pPr marL="228600" indent="457200" algn="ctr">
              <a:lnSpc>
                <a:spcPct val="112000"/>
              </a:lnSpc>
              <a:spcBef>
                <a:spcPts val="0"/>
              </a:spcBef>
              <a:buClrTx/>
              <a:buSzTx/>
              <a:buFontTx/>
              <a:buNone/>
              <a:defRPr sz="2500"/>
            </a:lvl2pPr>
            <a:lvl3pPr marL="228600" indent="914400" algn="ctr">
              <a:lnSpc>
                <a:spcPct val="112000"/>
              </a:lnSpc>
              <a:spcBef>
                <a:spcPts val="0"/>
              </a:spcBef>
              <a:buClrTx/>
              <a:buSzTx/>
              <a:buFontTx/>
              <a:buNone/>
              <a:defRPr sz="2500"/>
            </a:lvl3pPr>
            <a:lvl4pPr marL="228600" indent="1371600" algn="ctr">
              <a:lnSpc>
                <a:spcPct val="112000"/>
              </a:lnSpc>
              <a:spcBef>
                <a:spcPts val="0"/>
              </a:spcBef>
              <a:buClrTx/>
              <a:buSzTx/>
              <a:buFontTx/>
              <a:buNone/>
              <a:defRPr sz="2500"/>
            </a:lvl4pPr>
            <a:lvl5pPr marL="228600" indent="1828800" algn="ctr">
              <a:lnSpc>
                <a:spcPct val="112000"/>
              </a:lnSpc>
              <a:spcBef>
                <a:spcPts val="0"/>
              </a:spcBef>
              <a:buClrTx/>
              <a:buSzTx/>
              <a:buFontTx/>
              <a:buNone/>
              <a:defRPr sz="2500"/>
            </a:lvl5pPr>
          </a:lstStyle>
          <a:p>
            <a:pPr/>
            <a:r>
              <a:t>Corpo livello uno</a:t>
            </a:r>
          </a:p>
          <a:p>
            <a:pPr lvl="1"/>
            <a:r>
              <a:t>Corpo livello due</a:t>
            </a:r>
          </a:p>
          <a:p>
            <a:pPr lvl="2"/>
            <a:r>
              <a:t>Corpo livello tre</a:t>
            </a:r>
          </a:p>
          <a:p>
            <a:pPr lvl="3"/>
            <a:r>
              <a:t>Corpo livello quattro</a:t>
            </a:r>
          </a:p>
          <a:p>
            <a:pPr lvl="4"/>
            <a:r>
              <a:t>Corpo livello cinque</a:t>
            </a:r>
          </a:p>
        </p:txBody>
      </p:sp>
      <p:grpSp>
        <p:nvGrpSpPr>
          <p:cNvPr id="17" name="Google Shape;14;p2"/>
          <p:cNvGrpSpPr/>
          <p:nvPr/>
        </p:nvGrpSpPr>
        <p:grpSpPr>
          <a:xfrm>
            <a:off x="803045" y="1058800"/>
            <a:ext cx="11385731" cy="7608423"/>
            <a:chOff x="0" y="0"/>
            <a:chExt cx="11385729" cy="7608422"/>
          </a:xfrm>
        </p:grpSpPr>
        <p:sp>
          <p:nvSpPr>
            <p:cNvPr id="15" name="Google Shape;15;p2"/>
            <p:cNvSpPr/>
            <p:nvPr/>
          </p:nvSpPr>
          <p:spPr>
            <a:xfrm>
              <a:off x="7892381" y="1338571"/>
              <a:ext cx="3493349" cy="62698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20211"/>
                  </a:lnTo>
                  <a:lnTo>
                    <a:pt x="18924" y="20211"/>
                  </a:lnTo>
                  <a:lnTo>
                    <a:pt x="18924" y="0"/>
                  </a:lnTo>
                  <a:close/>
                </a:path>
              </a:pathLst>
            </a:custGeom>
            <a:solidFill>
              <a:srgbClr val="191B0E"/>
            </a:solidFill>
            <a:ln w="12700" cap="flat">
              <a:noFill/>
              <a:miter lim="400000"/>
            </a:ln>
            <a:effectLst/>
          </p:spPr>
          <p:txBody>
            <a:bodyPr wrap="square" lIns="0" tIns="0" rIns="0" bIns="0" numCol="1" anchor="t">
              <a:noAutofit/>
            </a:bodyPr>
            <a:lstStyle/>
            <a:p>
              <a:pPr>
                <a:defRPr sz="1800">
                  <a:latin typeface="Source Sans Pro"/>
                  <a:ea typeface="Source Sans Pro"/>
                  <a:cs typeface="Source Sans Pro"/>
                  <a:sym typeface="Source Sans Pro"/>
                </a:defRPr>
              </a:pPr>
            </a:p>
          </p:txBody>
        </p:sp>
        <p:sp>
          <p:nvSpPr>
            <p:cNvPr id="16" name="Google Shape;16;p2"/>
            <p:cNvSpPr/>
            <p:nvPr/>
          </p:nvSpPr>
          <p:spPr>
            <a:xfrm rot="10800000">
              <a:off x="-1" y="0"/>
              <a:ext cx="3493755" cy="6269852"/>
            </a:xfrm>
            <a:custGeom>
              <a:avLst/>
              <a:gdLst/>
              <a:ahLst/>
              <a:cxnLst>
                <a:cxn ang="0">
                  <a:pos x="wd2" y="hd2"/>
                </a:cxn>
                <a:cxn ang="5400000">
                  <a:pos x="wd2" y="hd2"/>
                </a:cxn>
                <a:cxn ang="10800000">
                  <a:pos x="wd2" y="hd2"/>
                </a:cxn>
                <a:cxn ang="16200000">
                  <a:pos x="wd2" y="hd2"/>
                </a:cxn>
              </a:cxnLst>
              <a:rect l="0" t="0" r="r" b="b"/>
              <a:pathLst>
                <a:path w="21596" h="21600" fill="norm" stroke="1" extrusionOk="0">
                  <a:moveTo>
                    <a:pt x="18921" y="0"/>
                  </a:moveTo>
                  <a:lnTo>
                    <a:pt x="21596" y="0"/>
                  </a:lnTo>
                  <a:lnTo>
                    <a:pt x="21596" y="21600"/>
                  </a:lnTo>
                  <a:lnTo>
                    <a:pt x="2" y="21600"/>
                  </a:lnTo>
                  <a:cubicBezTo>
                    <a:pt x="-4" y="21095"/>
                    <a:pt x="9" y="20706"/>
                    <a:pt x="2" y="20200"/>
                  </a:cubicBezTo>
                  <a:lnTo>
                    <a:pt x="18921" y="20187"/>
                  </a:lnTo>
                  <a:lnTo>
                    <a:pt x="18921" y="0"/>
                  </a:lnTo>
                  <a:close/>
                </a:path>
              </a:pathLst>
            </a:custGeom>
            <a:solidFill>
              <a:srgbClr val="191B0E"/>
            </a:solidFill>
            <a:ln w="12700" cap="flat">
              <a:noFill/>
              <a:miter lim="400000"/>
            </a:ln>
            <a:effectLst/>
          </p:spPr>
          <p:txBody>
            <a:bodyPr wrap="square" lIns="0" tIns="0" rIns="0" bIns="0" numCol="1" anchor="t">
              <a:noAutofit/>
            </a:bodyPr>
            <a:lstStyle/>
            <a:p>
              <a:pPr>
                <a:defRPr sz="1800">
                  <a:latin typeface="Source Sans Pro"/>
                  <a:ea typeface="Source Sans Pro"/>
                  <a:cs typeface="Source Sans Pro"/>
                  <a:sym typeface="Source Sans Pro"/>
                </a:defRPr>
              </a:pPr>
            </a:p>
          </p:txBody>
        </p:sp>
      </p:grpSp>
      <p:sp>
        <p:nvSpPr>
          <p:cNvPr id="18" name="Numero diapositiva"/>
          <p:cNvSpPr txBox="1"/>
          <p:nvPr>
            <p:ph type="sldNum" sz="quarter" idx="2"/>
          </p:nvPr>
        </p:nvSpPr>
        <p:spPr>
          <a:xfrm>
            <a:off x="11886906" y="9312224"/>
            <a:ext cx="301868" cy="307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Immagine con didascalia">
    <p:spTree>
      <p:nvGrpSpPr>
        <p:cNvPr id="1" name=""/>
        <p:cNvGrpSpPr/>
        <p:nvPr/>
      </p:nvGrpSpPr>
      <p:grpSpPr>
        <a:xfrm>
          <a:off x="0" y="0"/>
          <a:ext cx="0" cy="0"/>
          <a:chOff x="0" y="0"/>
          <a:chExt cx="0" cy="0"/>
        </a:xfrm>
      </p:grpSpPr>
      <p:sp>
        <p:nvSpPr>
          <p:cNvPr id="102" name="Google Shape;56;p11"/>
          <p:cNvSpPr/>
          <p:nvPr/>
        </p:nvSpPr>
        <p:spPr>
          <a:xfrm>
            <a:off x="-1" y="533"/>
            <a:ext cx="5657090" cy="9753069"/>
          </a:xfrm>
          <a:prstGeom prst="rect">
            <a:avLst/>
          </a:prstGeom>
          <a:solidFill>
            <a:schemeClr val="accent1"/>
          </a:solidFill>
          <a:ln w="12700">
            <a:miter lim="400000"/>
          </a:ln>
        </p:spPr>
        <p:txBody>
          <a:bodyPr lIns="0" tIns="0" rIns="0" bIns="0"/>
          <a:lstStyle/>
          <a:p>
            <a:pPr>
              <a:defRPr sz="1800">
                <a:latin typeface="Source Sans Pro"/>
                <a:ea typeface="Source Sans Pro"/>
                <a:cs typeface="Source Sans Pro"/>
                <a:sym typeface="Source Sans Pro"/>
              </a:defRPr>
            </a:pPr>
          </a:p>
        </p:txBody>
      </p:sp>
      <p:sp>
        <p:nvSpPr>
          <p:cNvPr id="103" name="Titolo Testo"/>
          <p:cNvSpPr txBox="1"/>
          <p:nvPr>
            <p:ph type="title"/>
          </p:nvPr>
        </p:nvSpPr>
        <p:spPr>
          <a:xfrm>
            <a:off x="772159" y="975360"/>
            <a:ext cx="4112770" cy="3068992"/>
          </a:xfrm>
          <a:prstGeom prst="rect">
            <a:avLst/>
          </a:prstGeom>
        </p:spPr>
        <p:txBody>
          <a:bodyPr>
            <a:normAutofit fontScale="100000" lnSpcReduction="0"/>
          </a:bodyPr>
          <a:lstStyle>
            <a:lvl1pPr>
              <a:lnSpc>
                <a:spcPct val="84000"/>
              </a:lnSpc>
            </a:lvl1pPr>
          </a:lstStyle>
          <a:p>
            <a:pPr/>
            <a:r>
              <a:t>Titolo Testo</a:t>
            </a:r>
          </a:p>
        </p:txBody>
      </p:sp>
      <p:sp>
        <p:nvSpPr>
          <p:cNvPr id="104" name="Google Shape;58;p11"/>
          <p:cNvSpPr/>
          <p:nvPr>
            <p:ph type="pic" idx="13"/>
          </p:nvPr>
        </p:nvSpPr>
        <p:spPr>
          <a:xfrm>
            <a:off x="5900928" y="2"/>
            <a:ext cx="7103872" cy="9753601"/>
          </a:xfrm>
          <a:prstGeom prst="rect">
            <a:avLst/>
          </a:prstGeom>
        </p:spPr>
        <p:txBody>
          <a:bodyPr lIns="91439" tIns="45719" rIns="91439" bIns="45719"/>
          <a:lstStyle/>
          <a:p>
            <a:pPr/>
          </a:p>
        </p:txBody>
      </p:sp>
      <p:sp>
        <p:nvSpPr>
          <p:cNvPr id="105" name="Corpo livello uno…"/>
          <p:cNvSpPr txBox="1"/>
          <p:nvPr>
            <p:ph type="body" sz="quarter" idx="1"/>
          </p:nvPr>
        </p:nvSpPr>
        <p:spPr>
          <a:xfrm>
            <a:off x="772159" y="4061821"/>
            <a:ext cx="4112770" cy="4282928"/>
          </a:xfrm>
          <a:prstGeom prst="rect">
            <a:avLst/>
          </a:prstGeom>
        </p:spPr>
        <p:txBody>
          <a:bodyPr>
            <a:normAutofit fontScale="100000" lnSpcReduction="0"/>
          </a:bodyPr>
          <a:lstStyle>
            <a:lvl1pPr marL="228600" indent="0">
              <a:lnSpc>
                <a:spcPct val="113000"/>
              </a:lnSpc>
              <a:spcBef>
                <a:spcPts val="2100"/>
              </a:spcBef>
              <a:buClrTx/>
              <a:buSzTx/>
              <a:buFontTx/>
              <a:buNone/>
              <a:defRPr sz="2200"/>
            </a:lvl1pPr>
            <a:lvl2pPr marL="228600" indent="457200">
              <a:lnSpc>
                <a:spcPct val="113000"/>
              </a:lnSpc>
              <a:spcBef>
                <a:spcPts val="2100"/>
              </a:spcBef>
              <a:buClrTx/>
              <a:buSzTx/>
              <a:buFontTx/>
              <a:buNone/>
              <a:defRPr sz="2200"/>
            </a:lvl2pPr>
            <a:lvl3pPr marL="228600" indent="914400">
              <a:lnSpc>
                <a:spcPct val="113000"/>
              </a:lnSpc>
              <a:spcBef>
                <a:spcPts val="2100"/>
              </a:spcBef>
              <a:buClrTx/>
              <a:buSzTx/>
              <a:buFontTx/>
              <a:buNone/>
              <a:defRPr sz="2200"/>
            </a:lvl3pPr>
            <a:lvl4pPr marL="228600" indent="1371600">
              <a:lnSpc>
                <a:spcPct val="113000"/>
              </a:lnSpc>
              <a:spcBef>
                <a:spcPts val="2100"/>
              </a:spcBef>
              <a:buClrTx/>
              <a:buSzTx/>
              <a:buFontTx/>
              <a:buNone/>
              <a:defRPr sz="2200"/>
            </a:lvl4pPr>
            <a:lvl5pPr marL="228600" indent="1828800">
              <a:lnSpc>
                <a:spcPct val="113000"/>
              </a:lnSpc>
              <a:spcBef>
                <a:spcPts val="2100"/>
              </a:spcBef>
              <a:buClrTx/>
              <a:buSzTx/>
              <a:buFontTx/>
              <a:buNone/>
              <a:defRPr sz="2200"/>
            </a:lvl5pPr>
          </a:lstStyle>
          <a:p>
            <a:pPr/>
            <a:r>
              <a:t>Corpo livello uno</a:t>
            </a:r>
          </a:p>
          <a:p>
            <a:pPr lvl="1"/>
            <a:r>
              <a:t>Corpo livello due</a:t>
            </a:r>
          </a:p>
          <a:p>
            <a:pPr lvl="2"/>
            <a:r>
              <a:t>Corpo livello tre</a:t>
            </a:r>
          </a:p>
          <a:p>
            <a:pPr lvl="3"/>
            <a:r>
              <a:t>Corpo livello quattro</a:t>
            </a:r>
          </a:p>
          <a:p>
            <a:pPr lvl="4"/>
            <a:r>
              <a:t>Corpo livello cinque</a:t>
            </a:r>
          </a:p>
        </p:txBody>
      </p:sp>
      <p:sp>
        <p:nvSpPr>
          <p:cNvPr id="106" name="Google Shape;60;p11"/>
          <p:cNvSpPr/>
          <p:nvPr/>
        </p:nvSpPr>
        <p:spPr>
          <a:xfrm>
            <a:off x="5657088" y="535"/>
            <a:ext cx="243842" cy="9753601"/>
          </a:xfrm>
          <a:prstGeom prst="rect">
            <a:avLst/>
          </a:prstGeom>
          <a:solidFill>
            <a:srgbClr val="191B0E"/>
          </a:solidFill>
          <a:ln w="12700">
            <a:miter lim="400000"/>
          </a:ln>
        </p:spPr>
        <p:txBody>
          <a:bodyPr lIns="0" tIns="0" rIns="0" bIns="0"/>
          <a:lstStyle/>
          <a:p>
            <a:pPr>
              <a:defRPr sz="1800">
                <a:latin typeface="Source Sans Pro"/>
                <a:ea typeface="Source Sans Pro"/>
                <a:cs typeface="Source Sans Pro"/>
                <a:sym typeface="Source Sans Pro"/>
              </a:defRPr>
            </a:pPr>
          </a:p>
        </p:txBody>
      </p:sp>
      <p:sp>
        <p:nvSpPr>
          <p:cNvPr id="107" name="Google Shape;61;p11"/>
          <p:cNvSpPr/>
          <p:nvPr/>
        </p:nvSpPr>
        <p:spPr>
          <a:xfrm>
            <a:off x="5657088" y="535"/>
            <a:ext cx="243842" cy="9753601"/>
          </a:xfrm>
          <a:prstGeom prst="rect">
            <a:avLst/>
          </a:prstGeom>
          <a:solidFill>
            <a:srgbClr val="191B0E"/>
          </a:solidFill>
          <a:ln w="12700">
            <a:miter lim="400000"/>
          </a:ln>
        </p:spPr>
        <p:txBody>
          <a:bodyPr lIns="0" tIns="0" rIns="0" bIns="0"/>
          <a:lstStyle/>
          <a:p>
            <a:pPr>
              <a:defRPr sz="1800">
                <a:latin typeface="Source Sans Pro"/>
                <a:ea typeface="Source Sans Pro"/>
                <a:cs typeface="Source Sans Pro"/>
                <a:sym typeface="Source Sans Pro"/>
              </a:defRPr>
            </a:pPr>
          </a:p>
        </p:txBody>
      </p:sp>
      <p:sp>
        <p:nvSpPr>
          <p:cNvPr id="108" name="Numero diapositiva"/>
          <p:cNvSpPr txBox="1"/>
          <p:nvPr>
            <p:ph type="sldNum" sz="quarter" idx="2"/>
          </p:nvPr>
        </p:nvSpPr>
        <p:spPr>
          <a:xfrm>
            <a:off x="11942860" y="9312224"/>
            <a:ext cx="301869" cy="307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testo verticale">
    <p:spTree>
      <p:nvGrpSpPr>
        <p:cNvPr id="1" name=""/>
        <p:cNvGrpSpPr/>
        <p:nvPr/>
      </p:nvGrpSpPr>
      <p:grpSpPr>
        <a:xfrm>
          <a:off x="0" y="0"/>
          <a:ext cx="0" cy="0"/>
          <a:chOff x="0" y="0"/>
          <a:chExt cx="0" cy="0"/>
        </a:xfrm>
      </p:grpSpPr>
      <p:sp>
        <p:nvSpPr>
          <p:cNvPr id="115" name="Titolo Testo"/>
          <p:cNvSpPr txBox="1"/>
          <p:nvPr>
            <p:ph type="title"/>
          </p:nvPr>
        </p:nvSpPr>
        <p:spPr>
          <a:xfrm>
            <a:off x="1463038" y="975360"/>
            <a:ext cx="10241283" cy="2113280"/>
          </a:xfrm>
          <a:prstGeom prst="rect">
            <a:avLst/>
          </a:prstGeom>
        </p:spPr>
        <p:txBody>
          <a:bodyPr>
            <a:normAutofit fontScale="100000" lnSpcReduction="0"/>
          </a:bodyPr>
          <a:lstStyle/>
          <a:p>
            <a:pPr/>
            <a:r>
              <a:t>Titolo Testo</a:t>
            </a:r>
          </a:p>
        </p:txBody>
      </p:sp>
      <p:sp>
        <p:nvSpPr>
          <p:cNvPr id="116" name="Corpo livello uno…"/>
          <p:cNvSpPr txBox="1"/>
          <p:nvPr>
            <p:ph type="body" idx="1"/>
          </p:nvPr>
        </p:nvSpPr>
        <p:spPr>
          <a:xfrm>
            <a:off x="1463038" y="3264749"/>
            <a:ext cx="10241283" cy="5080002"/>
          </a:xfrm>
          <a:prstGeom prst="rect">
            <a:avLst/>
          </a:prstGeom>
        </p:spPr>
        <p:txBody>
          <a:bodyPr>
            <a:normAutofit fontScale="100000" lnSpcReduction="0"/>
          </a:bodyPr>
          <a:lstStyle>
            <a:lvl1pPr indent="-342900"/>
            <a:lvl2pPr indent="-342900"/>
            <a:lvl3pPr indent="-342900"/>
            <a:lvl4pPr indent="-342900"/>
            <a:lvl5pPr indent="-342900"/>
          </a:lstStyle>
          <a:p>
            <a:pPr/>
            <a:r>
              <a:t>Corpo livello uno</a:t>
            </a:r>
          </a:p>
          <a:p>
            <a:pPr lvl="1"/>
            <a:r>
              <a:t>Corpo livello due</a:t>
            </a:r>
          </a:p>
          <a:p>
            <a:pPr lvl="2"/>
            <a:r>
              <a:t>Corpo livello tre</a:t>
            </a:r>
          </a:p>
          <a:p>
            <a:pPr lvl="3"/>
            <a:r>
              <a:t>Corpo livello quattro</a:t>
            </a:r>
          </a:p>
          <a:p>
            <a:pPr lvl="4"/>
            <a:r>
              <a:t>Corpo livello cinque</a:t>
            </a:r>
          </a:p>
        </p:txBody>
      </p:sp>
      <p:sp>
        <p:nvSpPr>
          <p:cNvPr id="117"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Titolo e testo verticale">
    <p:spTree>
      <p:nvGrpSpPr>
        <p:cNvPr id="1" name=""/>
        <p:cNvGrpSpPr/>
        <p:nvPr/>
      </p:nvGrpSpPr>
      <p:grpSpPr>
        <a:xfrm>
          <a:off x="0" y="0"/>
          <a:ext cx="0" cy="0"/>
          <a:chOff x="0" y="0"/>
          <a:chExt cx="0" cy="0"/>
        </a:xfrm>
      </p:grpSpPr>
      <p:sp>
        <p:nvSpPr>
          <p:cNvPr id="124" name="Titolo Testo"/>
          <p:cNvSpPr txBox="1"/>
          <p:nvPr>
            <p:ph type="title"/>
          </p:nvPr>
        </p:nvSpPr>
        <p:spPr>
          <a:xfrm>
            <a:off x="9786022" y="887689"/>
            <a:ext cx="2120464" cy="7457059"/>
          </a:xfrm>
          <a:prstGeom prst="rect">
            <a:avLst/>
          </a:prstGeom>
        </p:spPr>
        <p:txBody>
          <a:bodyPr>
            <a:normAutofit fontScale="100000" lnSpcReduction="0"/>
          </a:bodyPr>
          <a:lstStyle/>
          <a:p>
            <a:pPr/>
            <a:r>
              <a:t>Titolo Testo</a:t>
            </a:r>
          </a:p>
        </p:txBody>
      </p:sp>
      <p:sp>
        <p:nvSpPr>
          <p:cNvPr id="125" name="Corpo livello uno…"/>
          <p:cNvSpPr txBox="1"/>
          <p:nvPr>
            <p:ph type="body" idx="1"/>
          </p:nvPr>
        </p:nvSpPr>
        <p:spPr>
          <a:xfrm>
            <a:off x="1463041" y="887689"/>
            <a:ext cx="8141549" cy="7457059"/>
          </a:xfrm>
          <a:prstGeom prst="rect">
            <a:avLst/>
          </a:prstGeom>
        </p:spPr>
        <p:txBody>
          <a:bodyPr>
            <a:normAutofit fontScale="100000" lnSpcReduction="0"/>
          </a:bodyPr>
          <a:lstStyle>
            <a:lvl1pPr indent="-342900"/>
            <a:lvl2pPr indent="-342900"/>
            <a:lvl3pPr indent="-342900"/>
            <a:lvl4pPr indent="-342900"/>
            <a:lvl5pPr indent="-342900"/>
          </a:lstStyle>
          <a:p>
            <a:pPr/>
            <a:r>
              <a:t>Corpo livello uno</a:t>
            </a:r>
          </a:p>
          <a:p>
            <a:pPr lvl="1"/>
            <a:r>
              <a:t>Corpo livello due</a:t>
            </a:r>
          </a:p>
          <a:p>
            <a:pPr lvl="2"/>
            <a:r>
              <a:t>Corpo livello tre</a:t>
            </a:r>
          </a:p>
          <a:p>
            <a:pPr lvl="3"/>
            <a:r>
              <a:t>Corpo livello quattro</a:t>
            </a:r>
          </a:p>
          <a:p>
            <a:pPr lvl="4"/>
            <a:r>
              <a:t>Corpo livello cinque</a:t>
            </a:r>
          </a:p>
        </p:txBody>
      </p:sp>
      <p:sp>
        <p:nvSpPr>
          <p:cNvPr id="126"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
    <p:spTree>
      <p:nvGrpSpPr>
        <p:cNvPr id="1" name=""/>
        <p:cNvGrpSpPr/>
        <p:nvPr/>
      </p:nvGrpSpPr>
      <p:grpSpPr>
        <a:xfrm>
          <a:off x="0" y="0"/>
          <a:ext cx="0" cy="0"/>
          <a:chOff x="0" y="0"/>
          <a:chExt cx="0" cy="0"/>
        </a:xfrm>
      </p:grpSpPr>
      <p:sp>
        <p:nvSpPr>
          <p:cNvPr id="25" name="Google Shape;19;p3"/>
          <p:cNvSpPr/>
          <p:nvPr>
            <p:ph type="pic" sz="half" idx="13"/>
          </p:nvPr>
        </p:nvSpPr>
        <p:spPr>
          <a:xfrm>
            <a:off x="6718300" y="2590800"/>
            <a:ext cx="5334000" cy="6286500"/>
          </a:xfrm>
          <a:prstGeom prst="rect">
            <a:avLst/>
          </a:prstGeom>
        </p:spPr>
        <p:txBody>
          <a:bodyPr lIns="91439" tIns="45719" rIns="91439" bIns="45719"/>
          <a:lstStyle/>
          <a:p>
            <a:pPr/>
          </a:p>
        </p:txBody>
      </p:sp>
      <p:sp>
        <p:nvSpPr>
          <p:cNvPr id="26" name="Titolo Testo"/>
          <p:cNvSpPr txBox="1"/>
          <p:nvPr>
            <p:ph type="title"/>
          </p:nvPr>
        </p:nvSpPr>
        <p:spPr>
          <a:xfrm>
            <a:off x="1463038" y="975360"/>
            <a:ext cx="10241283" cy="2113280"/>
          </a:xfrm>
          <a:prstGeom prst="rect">
            <a:avLst/>
          </a:prstGeom>
        </p:spPr>
        <p:txBody>
          <a:bodyPr>
            <a:normAutofit fontScale="100000" lnSpcReduction="0"/>
          </a:bodyPr>
          <a:lstStyle/>
          <a:p>
            <a:pPr/>
            <a:r>
              <a:t>Titolo Testo</a:t>
            </a:r>
          </a:p>
        </p:txBody>
      </p:sp>
      <p:sp>
        <p:nvSpPr>
          <p:cNvPr id="27" name="Corpo livello uno…"/>
          <p:cNvSpPr txBox="1"/>
          <p:nvPr>
            <p:ph type="body" sz="half" idx="1"/>
          </p:nvPr>
        </p:nvSpPr>
        <p:spPr>
          <a:xfrm>
            <a:off x="952500" y="2590800"/>
            <a:ext cx="5334000" cy="6286500"/>
          </a:xfrm>
          <a:prstGeom prst="rect">
            <a:avLst/>
          </a:prstGeom>
        </p:spPr>
        <p:txBody>
          <a:bodyPr>
            <a:normAutofit fontScale="100000" lnSpcReduction="0"/>
          </a:bodyPr>
          <a:lstStyle>
            <a:lvl1pPr indent="-342900">
              <a:spcBef>
                <a:spcPts val="3200"/>
              </a:spcBef>
            </a:lvl1pPr>
            <a:lvl2pPr indent="-342900">
              <a:spcBef>
                <a:spcPts val="3200"/>
              </a:spcBef>
            </a:lvl2pPr>
            <a:lvl3pPr indent="-342900">
              <a:spcBef>
                <a:spcPts val="3200"/>
              </a:spcBef>
            </a:lvl3pPr>
            <a:lvl4pPr indent="-342900">
              <a:spcBef>
                <a:spcPts val="3200"/>
              </a:spcBef>
            </a:lvl4pPr>
            <a:lvl5pPr indent="-342900">
              <a:spcBef>
                <a:spcPts val="3200"/>
              </a:spcBef>
            </a:lvl5pPr>
          </a:lstStyle>
          <a:p>
            <a:pPr/>
            <a:r>
              <a:t>Corpo livello uno</a:t>
            </a:r>
          </a:p>
          <a:p>
            <a:pPr lvl="1"/>
            <a:r>
              <a:t>Corpo livello due</a:t>
            </a:r>
          </a:p>
          <a:p>
            <a:pPr lvl="2"/>
            <a:r>
              <a:t>Corpo livello tre</a:t>
            </a:r>
          </a:p>
          <a:p>
            <a:pPr lvl="3"/>
            <a:r>
              <a:t>Corpo livello quattro</a:t>
            </a:r>
          </a:p>
          <a:p>
            <a:pPr lvl="4"/>
            <a:r>
              <a:t>Corpo livello cinque</a:t>
            </a:r>
          </a:p>
        </p:txBody>
      </p:sp>
      <p:sp>
        <p:nvSpPr>
          <p:cNvPr id="28" name="Numero diapositiva"/>
          <p:cNvSpPr txBox="1"/>
          <p:nvPr>
            <p:ph type="sldNum" sz="quarter" idx="2"/>
          </p:nvPr>
        </p:nvSpPr>
        <p:spPr>
          <a:xfrm>
            <a:off x="6367328" y="9316778"/>
            <a:ext cx="301815" cy="302144"/>
          </a:xfrm>
          <a:prstGeom prst="rect">
            <a:avLst/>
          </a:prstGeom>
        </p:spPr>
        <p:txBody>
          <a:bodyPr/>
          <a:lstStyle>
            <a:lvl1pPr>
              <a:defRPr>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contenuto">
    <p:spTree>
      <p:nvGrpSpPr>
        <p:cNvPr id="1" name=""/>
        <p:cNvGrpSpPr/>
        <p:nvPr/>
      </p:nvGrpSpPr>
      <p:grpSpPr>
        <a:xfrm>
          <a:off x="0" y="0"/>
          <a:ext cx="0" cy="0"/>
          <a:chOff x="0" y="0"/>
          <a:chExt cx="0" cy="0"/>
        </a:xfrm>
      </p:grpSpPr>
      <p:sp>
        <p:nvSpPr>
          <p:cNvPr id="35" name="Titolo Testo"/>
          <p:cNvSpPr txBox="1"/>
          <p:nvPr>
            <p:ph type="title"/>
          </p:nvPr>
        </p:nvSpPr>
        <p:spPr>
          <a:xfrm>
            <a:off x="1463038" y="975360"/>
            <a:ext cx="10241283" cy="2113280"/>
          </a:xfrm>
          <a:prstGeom prst="rect">
            <a:avLst/>
          </a:prstGeom>
        </p:spPr>
        <p:txBody>
          <a:bodyPr>
            <a:normAutofit fontScale="100000" lnSpcReduction="0"/>
          </a:bodyPr>
          <a:lstStyle/>
          <a:p>
            <a:pPr/>
            <a:r>
              <a:t>Titolo Testo</a:t>
            </a:r>
          </a:p>
        </p:txBody>
      </p:sp>
      <p:sp>
        <p:nvSpPr>
          <p:cNvPr id="36" name="Corpo livello uno…"/>
          <p:cNvSpPr txBox="1"/>
          <p:nvPr>
            <p:ph type="body" idx="1"/>
          </p:nvPr>
        </p:nvSpPr>
        <p:spPr>
          <a:xfrm>
            <a:off x="1463038" y="3251200"/>
            <a:ext cx="10241283" cy="5093547"/>
          </a:xfrm>
          <a:prstGeom prst="rect">
            <a:avLst/>
          </a:prstGeom>
        </p:spPr>
        <p:txBody>
          <a:bodyPr>
            <a:normAutofit fontScale="100000" lnSpcReduction="0"/>
          </a:bodyPr>
          <a:lstStyle>
            <a:lvl1pPr indent="-342900"/>
            <a:lvl2pPr indent="-342900"/>
            <a:lvl3pPr indent="-342900"/>
            <a:lvl4pPr indent="-342900"/>
            <a:lvl5pPr indent="-342900"/>
          </a:lstStyle>
          <a:p>
            <a:pPr/>
            <a:r>
              <a:t>Corpo livello uno</a:t>
            </a:r>
          </a:p>
          <a:p>
            <a:pPr lvl="1"/>
            <a:r>
              <a:t>Corpo livello due</a:t>
            </a:r>
          </a:p>
          <a:p>
            <a:pPr lvl="2"/>
            <a:r>
              <a:t>Corpo livello tre</a:t>
            </a:r>
          </a:p>
          <a:p>
            <a:pPr lvl="3"/>
            <a:r>
              <a:t>Corpo livello quattro</a:t>
            </a:r>
          </a:p>
          <a:p>
            <a:pPr lvl="4"/>
            <a:r>
              <a:t>Corpo livello cinque</a:t>
            </a:r>
          </a:p>
        </p:txBody>
      </p:sp>
      <p:sp>
        <p:nvSpPr>
          <p:cNvPr id="37"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Intestazione sezione">
    <p:bg>
      <p:bgPr>
        <a:solidFill>
          <a:srgbClr val="191B0E"/>
        </a:solidFill>
      </p:bgPr>
    </p:bg>
    <p:spTree>
      <p:nvGrpSpPr>
        <p:cNvPr id="1" name=""/>
        <p:cNvGrpSpPr/>
        <p:nvPr/>
      </p:nvGrpSpPr>
      <p:grpSpPr>
        <a:xfrm>
          <a:off x="0" y="0"/>
          <a:ext cx="0" cy="0"/>
          <a:chOff x="0" y="0"/>
          <a:chExt cx="0" cy="0"/>
        </a:xfrm>
      </p:grpSpPr>
      <p:sp>
        <p:nvSpPr>
          <p:cNvPr id="44" name="Titolo Testo"/>
          <p:cNvSpPr txBox="1"/>
          <p:nvPr>
            <p:ph type="title"/>
          </p:nvPr>
        </p:nvSpPr>
        <p:spPr>
          <a:xfrm>
            <a:off x="816027" y="1850825"/>
            <a:ext cx="10253837" cy="4057228"/>
          </a:xfrm>
          <a:prstGeom prst="rect">
            <a:avLst/>
          </a:prstGeom>
        </p:spPr>
        <p:txBody>
          <a:bodyPr anchor="b">
            <a:normAutofit fontScale="100000" lnSpcReduction="0"/>
          </a:bodyPr>
          <a:lstStyle>
            <a:lvl1pPr algn="r">
              <a:defRPr sz="8500">
                <a:solidFill>
                  <a:srgbClr val="EFEDE3"/>
                </a:solidFill>
              </a:defRPr>
            </a:lvl1pPr>
          </a:lstStyle>
          <a:p>
            <a:pPr/>
            <a:r>
              <a:t>Titolo Testo</a:t>
            </a:r>
          </a:p>
        </p:txBody>
      </p:sp>
      <p:sp>
        <p:nvSpPr>
          <p:cNvPr id="45" name="Corpo livello uno…"/>
          <p:cNvSpPr txBox="1"/>
          <p:nvPr>
            <p:ph type="body" sz="quarter" idx="1"/>
          </p:nvPr>
        </p:nvSpPr>
        <p:spPr>
          <a:xfrm>
            <a:off x="816027" y="5996554"/>
            <a:ext cx="10253837" cy="1626063"/>
          </a:xfrm>
          <a:prstGeom prst="rect">
            <a:avLst/>
          </a:prstGeom>
        </p:spPr>
        <p:txBody>
          <a:bodyPr>
            <a:normAutofit fontScale="100000" lnSpcReduction="0"/>
          </a:bodyPr>
          <a:lstStyle>
            <a:lvl1pPr marL="228600" indent="0" algn="r">
              <a:lnSpc>
                <a:spcPct val="112000"/>
              </a:lnSpc>
              <a:spcBef>
                <a:spcPts val="0"/>
              </a:spcBef>
              <a:buClrTx/>
              <a:buSzTx/>
              <a:buFontTx/>
              <a:buNone/>
              <a:defRPr sz="2500">
                <a:solidFill>
                  <a:srgbClr val="EFEDE3"/>
                </a:solidFill>
              </a:defRPr>
            </a:lvl1pPr>
            <a:lvl2pPr marL="228600" indent="457200" algn="r">
              <a:lnSpc>
                <a:spcPct val="112000"/>
              </a:lnSpc>
              <a:spcBef>
                <a:spcPts val="0"/>
              </a:spcBef>
              <a:buClrTx/>
              <a:buSzTx/>
              <a:buFontTx/>
              <a:buNone/>
              <a:defRPr sz="2500">
                <a:solidFill>
                  <a:srgbClr val="EFEDE3"/>
                </a:solidFill>
              </a:defRPr>
            </a:lvl2pPr>
            <a:lvl3pPr marL="228600" indent="914400" algn="r">
              <a:lnSpc>
                <a:spcPct val="112000"/>
              </a:lnSpc>
              <a:spcBef>
                <a:spcPts val="0"/>
              </a:spcBef>
              <a:buClrTx/>
              <a:buSzTx/>
              <a:buFontTx/>
              <a:buNone/>
              <a:defRPr sz="2500">
                <a:solidFill>
                  <a:srgbClr val="EFEDE3"/>
                </a:solidFill>
              </a:defRPr>
            </a:lvl3pPr>
            <a:lvl4pPr marL="228600" indent="1371600" algn="r">
              <a:lnSpc>
                <a:spcPct val="112000"/>
              </a:lnSpc>
              <a:spcBef>
                <a:spcPts val="0"/>
              </a:spcBef>
              <a:buClrTx/>
              <a:buSzTx/>
              <a:buFontTx/>
              <a:buNone/>
              <a:defRPr sz="2500">
                <a:solidFill>
                  <a:srgbClr val="EFEDE3"/>
                </a:solidFill>
              </a:defRPr>
            </a:lvl4pPr>
            <a:lvl5pPr marL="228600" indent="1828800" algn="r">
              <a:lnSpc>
                <a:spcPct val="112000"/>
              </a:lnSpc>
              <a:spcBef>
                <a:spcPts val="0"/>
              </a:spcBef>
              <a:buClrTx/>
              <a:buSzTx/>
              <a:buFontTx/>
              <a:buNone/>
              <a:defRPr sz="2500">
                <a:solidFill>
                  <a:srgbClr val="EFEDE3"/>
                </a:solidFill>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46" name="Google Shape;30;p5"/>
          <p:cNvSpPr/>
          <p:nvPr/>
        </p:nvSpPr>
        <p:spPr>
          <a:xfrm>
            <a:off x="8695427" y="2397372"/>
            <a:ext cx="3493350" cy="62698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19733"/>
                </a:lnTo>
                <a:lnTo>
                  <a:pt x="18924" y="19733"/>
                </a:lnTo>
                <a:lnTo>
                  <a:pt x="18924" y="0"/>
                </a:lnTo>
                <a:close/>
              </a:path>
            </a:pathLst>
          </a:custGeom>
          <a:solidFill>
            <a:srgbClr val="191B0E"/>
          </a:solidFill>
          <a:ln w="12700">
            <a:miter lim="400000"/>
          </a:ln>
        </p:spPr>
        <p:txBody>
          <a:bodyPr lIns="0" tIns="0" rIns="0" bIns="0"/>
          <a:lstStyle/>
          <a:p>
            <a:pPr>
              <a:defRPr sz="1800">
                <a:solidFill>
                  <a:srgbClr val="FFFFFF"/>
                </a:solidFill>
                <a:latin typeface="Source Sans Pro"/>
                <a:ea typeface="Source Sans Pro"/>
                <a:cs typeface="Source Sans Pro"/>
                <a:sym typeface="Source Sans Pro"/>
              </a:defRPr>
            </a:pPr>
          </a:p>
        </p:txBody>
      </p:sp>
      <p:sp>
        <p:nvSpPr>
          <p:cNvPr id="47" name="Google Shape;31;p5"/>
          <p:cNvSpPr/>
          <p:nvPr/>
        </p:nvSpPr>
        <p:spPr>
          <a:xfrm>
            <a:off x="8695427" y="2397372"/>
            <a:ext cx="3493350" cy="62698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19733"/>
                </a:lnTo>
                <a:lnTo>
                  <a:pt x="18924" y="19733"/>
                </a:lnTo>
                <a:lnTo>
                  <a:pt x="18924" y="0"/>
                </a:lnTo>
                <a:close/>
              </a:path>
            </a:pathLst>
          </a:custGeom>
          <a:solidFill>
            <a:srgbClr val="EFEDE3"/>
          </a:solidFill>
          <a:ln w="12700">
            <a:miter lim="400000"/>
          </a:ln>
        </p:spPr>
        <p:txBody>
          <a:bodyPr lIns="0" tIns="0" rIns="0" bIns="0"/>
          <a:lstStyle/>
          <a:p>
            <a:pPr>
              <a:defRPr sz="1800">
                <a:solidFill>
                  <a:srgbClr val="FFFFFF"/>
                </a:solidFill>
                <a:latin typeface="Source Sans Pro"/>
                <a:ea typeface="Source Sans Pro"/>
                <a:cs typeface="Source Sans Pro"/>
                <a:sym typeface="Source Sans Pro"/>
              </a:defRPr>
            </a:pPr>
          </a:p>
        </p:txBody>
      </p:sp>
      <p:sp>
        <p:nvSpPr>
          <p:cNvPr id="48" name="Numero diapositiva"/>
          <p:cNvSpPr txBox="1"/>
          <p:nvPr>
            <p:ph type="sldNum" sz="quarter" idx="2"/>
          </p:nvPr>
        </p:nvSpPr>
        <p:spPr>
          <a:xfrm>
            <a:off x="11886906" y="9312224"/>
            <a:ext cx="301868" cy="307301"/>
          </a:xfrm>
          <a:prstGeom prst="rect">
            <a:avLst/>
          </a:prstGeom>
        </p:spPr>
        <p:txBody>
          <a:bodyPr/>
          <a:lstStyle>
            <a:lvl1pPr>
              <a:defRPr>
                <a:solidFill>
                  <a:srgbClr val="EFEDE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ue contenuti">
    <p:spTree>
      <p:nvGrpSpPr>
        <p:cNvPr id="1" name=""/>
        <p:cNvGrpSpPr/>
        <p:nvPr/>
      </p:nvGrpSpPr>
      <p:grpSpPr>
        <a:xfrm>
          <a:off x="0" y="0"/>
          <a:ext cx="0" cy="0"/>
          <a:chOff x="0" y="0"/>
          <a:chExt cx="0" cy="0"/>
        </a:xfrm>
      </p:grpSpPr>
      <p:sp>
        <p:nvSpPr>
          <p:cNvPr id="55" name="Titolo Testo"/>
          <p:cNvSpPr txBox="1"/>
          <p:nvPr>
            <p:ph type="title"/>
          </p:nvPr>
        </p:nvSpPr>
        <p:spPr>
          <a:xfrm>
            <a:off x="1463038" y="975360"/>
            <a:ext cx="10241283" cy="2113280"/>
          </a:xfrm>
          <a:prstGeom prst="rect">
            <a:avLst/>
          </a:prstGeom>
        </p:spPr>
        <p:txBody>
          <a:bodyPr>
            <a:normAutofit fontScale="100000" lnSpcReduction="0"/>
          </a:bodyPr>
          <a:lstStyle/>
          <a:p>
            <a:pPr/>
            <a:r>
              <a:t>Titolo Testo</a:t>
            </a:r>
          </a:p>
        </p:txBody>
      </p:sp>
      <p:sp>
        <p:nvSpPr>
          <p:cNvPr id="56" name="Corpo livello uno…"/>
          <p:cNvSpPr txBox="1"/>
          <p:nvPr>
            <p:ph type="body" sz="quarter" idx="1"/>
          </p:nvPr>
        </p:nvSpPr>
        <p:spPr>
          <a:xfrm>
            <a:off x="1463038" y="3251201"/>
            <a:ext cx="4744310" cy="5093550"/>
          </a:xfrm>
          <a:prstGeom prst="rect">
            <a:avLst/>
          </a:prstGeom>
        </p:spPr>
        <p:txBody>
          <a:bodyPr>
            <a:normAutofit fontScale="100000" lnSpcReduction="0"/>
          </a:bodyPr>
          <a:lstStyle>
            <a:lvl1pPr indent="-342900"/>
            <a:lvl2pPr indent="-342900"/>
            <a:lvl3pPr indent="-342900"/>
            <a:lvl4pPr indent="-342900"/>
            <a:lvl5pPr indent="-342900"/>
          </a:lstStyle>
          <a:p>
            <a:pPr/>
            <a:r>
              <a:t>Corpo livello uno</a:t>
            </a:r>
          </a:p>
          <a:p>
            <a:pPr lvl="1"/>
            <a:r>
              <a:t>Corpo livello due</a:t>
            </a:r>
          </a:p>
          <a:p>
            <a:pPr lvl="2"/>
            <a:r>
              <a:t>Corpo livello tre</a:t>
            </a:r>
          </a:p>
          <a:p>
            <a:pPr lvl="3"/>
            <a:r>
              <a:t>Corpo livello quattro</a:t>
            </a:r>
          </a:p>
          <a:p>
            <a:pPr lvl="4"/>
            <a:r>
              <a:t>Corpo livello cinque</a:t>
            </a:r>
          </a:p>
        </p:txBody>
      </p:sp>
      <p:sp>
        <p:nvSpPr>
          <p:cNvPr id="57"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fronto">
    <p:spTree>
      <p:nvGrpSpPr>
        <p:cNvPr id="1" name=""/>
        <p:cNvGrpSpPr/>
        <p:nvPr/>
      </p:nvGrpSpPr>
      <p:grpSpPr>
        <a:xfrm>
          <a:off x="0" y="0"/>
          <a:ext cx="0" cy="0"/>
          <a:chOff x="0" y="0"/>
          <a:chExt cx="0" cy="0"/>
        </a:xfrm>
      </p:grpSpPr>
      <p:sp>
        <p:nvSpPr>
          <p:cNvPr id="64" name="Titolo Testo"/>
          <p:cNvSpPr txBox="1"/>
          <p:nvPr>
            <p:ph type="title"/>
          </p:nvPr>
        </p:nvSpPr>
        <p:spPr>
          <a:xfrm>
            <a:off x="1463038" y="975360"/>
            <a:ext cx="10241283" cy="2113280"/>
          </a:xfrm>
          <a:prstGeom prst="rect">
            <a:avLst/>
          </a:prstGeom>
        </p:spPr>
        <p:txBody>
          <a:bodyPr>
            <a:normAutofit fontScale="100000" lnSpcReduction="0"/>
          </a:bodyPr>
          <a:lstStyle/>
          <a:p>
            <a:pPr/>
            <a:r>
              <a:t>Titolo Testo</a:t>
            </a:r>
          </a:p>
        </p:txBody>
      </p:sp>
      <p:sp>
        <p:nvSpPr>
          <p:cNvPr id="65" name="Corpo livello uno…"/>
          <p:cNvSpPr txBox="1"/>
          <p:nvPr>
            <p:ph type="body" sz="quarter" idx="1"/>
          </p:nvPr>
        </p:nvSpPr>
        <p:spPr>
          <a:xfrm>
            <a:off x="1463038" y="3328327"/>
            <a:ext cx="4744310" cy="1171788"/>
          </a:xfrm>
          <a:prstGeom prst="rect">
            <a:avLst/>
          </a:prstGeom>
        </p:spPr>
        <p:txBody>
          <a:bodyPr anchor="b">
            <a:normAutofit fontScale="100000" lnSpcReduction="0"/>
          </a:bodyPr>
          <a:lstStyle>
            <a:lvl1pPr marL="228600" indent="0">
              <a:lnSpc>
                <a:spcPct val="84000"/>
              </a:lnSpc>
              <a:spcBef>
                <a:spcPts val="0"/>
              </a:spcBef>
              <a:buClrTx/>
              <a:buSzTx/>
              <a:buFontTx/>
              <a:buNone/>
              <a:defRPr sz="3400"/>
            </a:lvl1pPr>
            <a:lvl2pPr marL="228600" indent="457200">
              <a:lnSpc>
                <a:spcPct val="84000"/>
              </a:lnSpc>
              <a:spcBef>
                <a:spcPts val="0"/>
              </a:spcBef>
              <a:buClrTx/>
              <a:buSzTx/>
              <a:buFontTx/>
              <a:buNone/>
              <a:defRPr sz="3400"/>
            </a:lvl2pPr>
            <a:lvl3pPr marL="228600" indent="914400">
              <a:lnSpc>
                <a:spcPct val="84000"/>
              </a:lnSpc>
              <a:spcBef>
                <a:spcPts val="0"/>
              </a:spcBef>
              <a:buClrTx/>
              <a:buSzTx/>
              <a:buFontTx/>
              <a:buNone/>
              <a:defRPr sz="3400"/>
            </a:lvl3pPr>
            <a:lvl4pPr marL="228600" indent="1371600">
              <a:lnSpc>
                <a:spcPct val="84000"/>
              </a:lnSpc>
              <a:spcBef>
                <a:spcPts val="0"/>
              </a:spcBef>
              <a:buClrTx/>
              <a:buSzTx/>
              <a:buFontTx/>
              <a:buNone/>
              <a:defRPr sz="3400"/>
            </a:lvl4pPr>
            <a:lvl5pPr marL="228600" indent="1828800">
              <a:lnSpc>
                <a:spcPct val="84000"/>
              </a:lnSpc>
              <a:spcBef>
                <a:spcPts val="0"/>
              </a:spcBef>
              <a:buClrTx/>
              <a:buSzTx/>
              <a:buFontTx/>
              <a:buNone/>
              <a:defRPr sz="3400"/>
            </a:lvl5pPr>
          </a:lstStyle>
          <a:p>
            <a:pPr/>
            <a:r>
              <a:t>Corpo livello uno</a:t>
            </a:r>
          </a:p>
          <a:p>
            <a:pPr lvl="1"/>
            <a:r>
              <a:t>Corpo livello due</a:t>
            </a:r>
          </a:p>
          <a:p>
            <a:pPr lvl="2"/>
            <a:r>
              <a:t>Corpo livello tre</a:t>
            </a:r>
          </a:p>
          <a:p>
            <a:pPr lvl="3"/>
            <a:r>
              <a:t>Corpo livello quattro</a:t>
            </a:r>
          </a:p>
          <a:p>
            <a:pPr lvl="4"/>
            <a:r>
              <a:t>Corpo livello cinque</a:t>
            </a:r>
          </a:p>
        </p:txBody>
      </p:sp>
      <p:sp>
        <p:nvSpPr>
          <p:cNvPr id="66" name="Google Shape;40;p7"/>
          <p:cNvSpPr txBox="1"/>
          <p:nvPr>
            <p:ph type="body" sz="quarter" idx="13"/>
          </p:nvPr>
        </p:nvSpPr>
        <p:spPr>
          <a:xfrm>
            <a:off x="6960013" y="3341870"/>
            <a:ext cx="4744309" cy="1171789"/>
          </a:xfrm>
          <a:prstGeom prst="rect">
            <a:avLst/>
          </a:prstGeom>
        </p:spPr>
        <p:txBody>
          <a:bodyPr anchor="b">
            <a:normAutofit fontScale="100000" lnSpcReduction="0"/>
          </a:bodyPr>
          <a:lstStyle/>
          <a:p>
            <a:pPr indent="-342900"/>
          </a:p>
        </p:txBody>
      </p:sp>
      <p:sp>
        <p:nvSpPr>
          <p:cNvPr id="67"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olo titolo">
    <p:spTree>
      <p:nvGrpSpPr>
        <p:cNvPr id="1" name=""/>
        <p:cNvGrpSpPr/>
        <p:nvPr/>
      </p:nvGrpSpPr>
      <p:grpSpPr>
        <a:xfrm>
          <a:off x="0" y="0"/>
          <a:ext cx="0" cy="0"/>
          <a:chOff x="0" y="0"/>
          <a:chExt cx="0" cy="0"/>
        </a:xfrm>
      </p:grpSpPr>
      <p:sp>
        <p:nvSpPr>
          <p:cNvPr id="74" name="Titolo Testo"/>
          <p:cNvSpPr txBox="1"/>
          <p:nvPr>
            <p:ph type="title"/>
          </p:nvPr>
        </p:nvSpPr>
        <p:spPr>
          <a:xfrm>
            <a:off x="1463038" y="975360"/>
            <a:ext cx="10241283" cy="2113280"/>
          </a:xfrm>
          <a:prstGeom prst="rect">
            <a:avLst/>
          </a:prstGeom>
        </p:spPr>
        <p:txBody>
          <a:bodyPr>
            <a:normAutofit fontScale="100000" lnSpcReduction="0"/>
          </a:bodyPr>
          <a:lstStyle/>
          <a:p>
            <a:pPr/>
            <a:r>
              <a:t>Titolo Testo</a:t>
            </a:r>
          </a:p>
        </p:txBody>
      </p:sp>
      <p:sp>
        <p:nvSpPr>
          <p:cNvPr id="7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uota">
    <p:spTree>
      <p:nvGrpSpPr>
        <p:cNvPr id="1" name=""/>
        <p:cNvGrpSpPr/>
        <p:nvPr/>
      </p:nvGrpSpPr>
      <p:grpSpPr>
        <a:xfrm>
          <a:off x="0" y="0"/>
          <a:ext cx="0" cy="0"/>
          <a:chOff x="0" y="0"/>
          <a:chExt cx="0" cy="0"/>
        </a:xfrm>
      </p:grpSpPr>
      <p:sp>
        <p:nvSpPr>
          <p:cNvPr id="82"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tenuto con didascalia">
    <p:spTree>
      <p:nvGrpSpPr>
        <p:cNvPr id="1" name=""/>
        <p:cNvGrpSpPr/>
        <p:nvPr/>
      </p:nvGrpSpPr>
      <p:grpSpPr>
        <a:xfrm>
          <a:off x="0" y="0"/>
          <a:ext cx="0" cy="0"/>
          <a:chOff x="0" y="0"/>
          <a:chExt cx="0" cy="0"/>
        </a:xfrm>
      </p:grpSpPr>
      <p:sp>
        <p:nvSpPr>
          <p:cNvPr id="89" name="Google Shape;48;p10"/>
          <p:cNvSpPr/>
          <p:nvPr/>
        </p:nvSpPr>
        <p:spPr>
          <a:xfrm>
            <a:off x="-1" y="533"/>
            <a:ext cx="5657090" cy="9753069"/>
          </a:xfrm>
          <a:prstGeom prst="rect">
            <a:avLst/>
          </a:prstGeom>
          <a:solidFill>
            <a:schemeClr val="accent1"/>
          </a:solidFill>
          <a:ln w="12700">
            <a:miter lim="400000"/>
          </a:ln>
        </p:spPr>
        <p:txBody>
          <a:bodyPr lIns="0" tIns="0" rIns="0" bIns="0"/>
          <a:lstStyle/>
          <a:p>
            <a:pPr>
              <a:defRPr sz="1800">
                <a:latin typeface="Source Sans Pro"/>
                <a:ea typeface="Source Sans Pro"/>
                <a:cs typeface="Source Sans Pro"/>
                <a:sym typeface="Source Sans Pro"/>
              </a:defRPr>
            </a:pPr>
          </a:p>
        </p:txBody>
      </p:sp>
      <p:sp>
        <p:nvSpPr>
          <p:cNvPr id="90" name="Titolo Testo"/>
          <p:cNvSpPr txBox="1"/>
          <p:nvPr>
            <p:ph type="title"/>
          </p:nvPr>
        </p:nvSpPr>
        <p:spPr>
          <a:xfrm>
            <a:off x="772159" y="975360"/>
            <a:ext cx="4112770" cy="3068992"/>
          </a:xfrm>
          <a:prstGeom prst="rect">
            <a:avLst/>
          </a:prstGeom>
        </p:spPr>
        <p:txBody>
          <a:bodyPr>
            <a:normAutofit fontScale="100000" lnSpcReduction="0"/>
          </a:bodyPr>
          <a:lstStyle>
            <a:lvl1pPr>
              <a:lnSpc>
                <a:spcPct val="84000"/>
              </a:lnSpc>
            </a:lvl1pPr>
          </a:lstStyle>
          <a:p>
            <a:pPr/>
            <a:r>
              <a:t>Titolo Testo</a:t>
            </a:r>
          </a:p>
        </p:txBody>
      </p:sp>
      <p:sp>
        <p:nvSpPr>
          <p:cNvPr id="91" name="Corpo livello uno…"/>
          <p:cNvSpPr txBox="1"/>
          <p:nvPr>
            <p:ph type="body" sz="half" idx="1"/>
          </p:nvPr>
        </p:nvSpPr>
        <p:spPr>
          <a:xfrm>
            <a:off x="6673088" y="975361"/>
            <a:ext cx="5559553" cy="7360357"/>
          </a:xfrm>
          <a:prstGeom prst="rect">
            <a:avLst/>
          </a:prstGeom>
        </p:spPr>
        <p:txBody>
          <a:bodyPr>
            <a:normAutofit fontScale="100000" lnSpcReduction="0"/>
          </a:bodyPr>
          <a:lstStyle>
            <a:lvl1pPr indent="-361950">
              <a:buSzPts val="2100"/>
              <a:defRPr sz="2100"/>
            </a:lvl1pPr>
            <a:lvl2pPr indent="-361950">
              <a:buSzPts val="2100"/>
              <a:defRPr sz="2100"/>
            </a:lvl2pPr>
            <a:lvl3pPr indent="-361950">
              <a:buSzPts val="2100"/>
              <a:defRPr sz="2100"/>
            </a:lvl3pPr>
            <a:lvl4pPr indent="-361950">
              <a:buSzPts val="2100"/>
              <a:defRPr sz="2100"/>
            </a:lvl4pPr>
            <a:lvl5pPr indent="-361950">
              <a:buSzPts val="2100"/>
              <a:defRPr sz="2100"/>
            </a:lvl5pPr>
          </a:lstStyle>
          <a:p>
            <a:pPr/>
            <a:r>
              <a:t>Corpo livello uno</a:t>
            </a:r>
          </a:p>
          <a:p>
            <a:pPr lvl="1"/>
            <a:r>
              <a:t>Corpo livello due</a:t>
            </a:r>
          </a:p>
          <a:p>
            <a:pPr lvl="2"/>
            <a:r>
              <a:t>Corpo livello tre</a:t>
            </a:r>
          </a:p>
          <a:p>
            <a:pPr lvl="3"/>
            <a:r>
              <a:t>Corpo livello quattro</a:t>
            </a:r>
          </a:p>
          <a:p>
            <a:pPr lvl="4"/>
            <a:r>
              <a:t>Corpo livello cinque</a:t>
            </a:r>
          </a:p>
        </p:txBody>
      </p:sp>
      <p:sp>
        <p:nvSpPr>
          <p:cNvPr id="92" name="Google Shape;51;p10"/>
          <p:cNvSpPr txBox="1"/>
          <p:nvPr>
            <p:ph type="body" sz="quarter" idx="13"/>
          </p:nvPr>
        </p:nvSpPr>
        <p:spPr>
          <a:xfrm>
            <a:off x="772159" y="4062355"/>
            <a:ext cx="4112769" cy="4282393"/>
          </a:xfrm>
          <a:prstGeom prst="rect">
            <a:avLst/>
          </a:prstGeom>
        </p:spPr>
        <p:txBody>
          <a:bodyPr>
            <a:normAutofit fontScale="100000" lnSpcReduction="0"/>
          </a:bodyPr>
          <a:lstStyle/>
          <a:p>
            <a:pPr indent="-342900"/>
          </a:p>
        </p:txBody>
      </p:sp>
      <p:sp>
        <p:nvSpPr>
          <p:cNvPr id="93" name="Google Shape;52;p10"/>
          <p:cNvSpPr/>
          <p:nvPr/>
        </p:nvSpPr>
        <p:spPr>
          <a:xfrm>
            <a:off x="5657088" y="535"/>
            <a:ext cx="243842" cy="9753601"/>
          </a:xfrm>
          <a:prstGeom prst="rect">
            <a:avLst/>
          </a:prstGeom>
          <a:solidFill>
            <a:srgbClr val="191B0E"/>
          </a:solidFill>
          <a:ln w="12700">
            <a:miter lim="400000"/>
          </a:ln>
        </p:spPr>
        <p:txBody>
          <a:bodyPr lIns="0" tIns="0" rIns="0" bIns="0"/>
          <a:lstStyle/>
          <a:p>
            <a:pPr>
              <a:defRPr sz="1800">
                <a:latin typeface="Source Sans Pro"/>
                <a:ea typeface="Source Sans Pro"/>
                <a:cs typeface="Source Sans Pro"/>
                <a:sym typeface="Source Sans Pro"/>
              </a:defRPr>
            </a:pPr>
          </a:p>
        </p:txBody>
      </p:sp>
      <p:sp>
        <p:nvSpPr>
          <p:cNvPr id="94" name="Google Shape;53;p10"/>
          <p:cNvSpPr/>
          <p:nvPr/>
        </p:nvSpPr>
        <p:spPr>
          <a:xfrm>
            <a:off x="5657088" y="535"/>
            <a:ext cx="243842" cy="9753601"/>
          </a:xfrm>
          <a:prstGeom prst="rect">
            <a:avLst/>
          </a:prstGeom>
          <a:solidFill>
            <a:srgbClr val="191B0E"/>
          </a:solidFill>
          <a:ln w="12700">
            <a:miter lim="400000"/>
          </a:ln>
        </p:spPr>
        <p:txBody>
          <a:bodyPr lIns="0" tIns="0" rIns="0" bIns="0"/>
          <a:lstStyle/>
          <a:p>
            <a:pPr>
              <a:defRPr sz="1800">
                <a:latin typeface="Source Sans Pro"/>
                <a:ea typeface="Source Sans Pro"/>
                <a:cs typeface="Source Sans Pro"/>
                <a:sym typeface="Source Sans Pro"/>
              </a:defRPr>
            </a:pPr>
          </a:p>
        </p:txBody>
      </p:sp>
      <p:sp>
        <p:nvSpPr>
          <p:cNvPr id="95" name="Numero diapositiva"/>
          <p:cNvSpPr txBox="1"/>
          <p:nvPr>
            <p:ph type="sldNum" sz="quarter" idx="2"/>
          </p:nvPr>
        </p:nvSpPr>
        <p:spPr>
          <a:xfrm>
            <a:off x="11942860" y="9312224"/>
            <a:ext cx="301869" cy="307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EFEDE3"/>
        </a:solidFill>
      </p:bgPr>
    </p:bg>
    <p:spTree>
      <p:nvGrpSpPr>
        <p:cNvPr id="1" name=""/>
        <p:cNvGrpSpPr/>
        <p:nvPr/>
      </p:nvGrpSpPr>
      <p:grpSpPr>
        <a:xfrm>
          <a:off x="0" y="0"/>
          <a:ext cx="0" cy="0"/>
          <a:chOff x="0" y="0"/>
          <a:chExt cx="0" cy="0"/>
        </a:xfrm>
      </p:grpSpPr>
      <p:sp>
        <p:nvSpPr>
          <p:cNvPr id="2" name="Google Shape;6;p1"/>
          <p:cNvSpPr/>
          <p:nvPr/>
        </p:nvSpPr>
        <p:spPr>
          <a:xfrm>
            <a:off x="509966" y="535"/>
            <a:ext cx="243843" cy="9753601"/>
          </a:xfrm>
          <a:prstGeom prst="rect">
            <a:avLst/>
          </a:prstGeom>
          <a:solidFill>
            <a:srgbClr val="191B0E"/>
          </a:solidFill>
          <a:ln w="12700">
            <a:miter lim="400000"/>
          </a:ln>
        </p:spPr>
        <p:txBody>
          <a:bodyPr lIns="0" tIns="0" rIns="0" bIns="0"/>
          <a:lstStyle/>
          <a:p>
            <a:pPr>
              <a:defRPr sz="1800">
                <a:latin typeface="Source Sans Pro"/>
                <a:ea typeface="Source Sans Pro"/>
                <a:cs typeface="Source Sans Pro"/>
                <a:sym typeface="Source Sans Pro"/>
              </a:defRPr>
            </a:pPr>
          </a:p>
        </p:txBody>
      </p:sp>
      <p:sp>
        <p:nvSpPr>
          <p:cNvPr id="3" name="Google Shape;7;p1"/>
          <p:cNvSpPr/>
          <p:nvPr/>
        </p:nvSpPr>
        <p:spPr>
          <a:xfrm>
            <a:off x="509966" y="535"/>
            <a:ext cx="243843" cy="9753601"/>
          </a:xfrm>
          <a:prstGeom prst="rect">
            <a:avLst/>
          </a:prstGeom>
          <a:solidFill>
            <a:srgbClr val="191B0E"/>
          </a:solidFill>
          <a:ln w="12700">
            <a:miter lim="400000"/>
          </a:ln>
        </p:spPr>
        <p:txBody>
          <a:bodyPr lIns="0" tIns="0" rIns="0" bIns="0"/>
          <a:lstStyle/>
          <a:p>
            <a:pPr>
              <a:defRPr sz="1800">
                <a:latin typeface="Source Sans Pro"/>
                <a:ea typeface="Source Sans Pro"/>
                <a:cs typeface="Source Sans Pro"/>
                <a:sym typeface="Source Sans Pro"/>
              </a:defRPr>
            </a:pPr>
          </a:p>
        </p:txBody>
      </p:sp>
      <p:sp>
        <p:nvSpPr>
          <p:cNvPr id="4" name="Titolo Testo"/>
          <p:cNvSpPr txBox="1"/>
          <p:nvPr>
            <p:ph type="title"/>
          </p:nvPr>
        </p:nvSpPr>
        <p:spPr>
          <a:xfrm>
            <a:off x="650240" y="390595"/>
            <a:ext cx="11704320" cy="1885245"/>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lstStyle/>
          <a:p>
            <a:pPr/>
            <a:r>
              <a:t>Titolo Testo</a:t>
            </a:r>
          </a:p>
        </p:txBody>
      </p:sp>
      <p:sp>
        <p:nvSpPr>
          <p:cNvPr id="5" name="Corpo livello uno…"/>
          <p:cNvSpPr txBox="1"/>
          <p:nvPr>
            <p:ph type="body" idx="1"/>
          </p:nvPr>
        </p:nvSpPr>
        <p:spPr>
          <a:xfrm>
            <a:off x="650240" y="2275839"/>
            <a:ext cx="11704320" cy="747776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lstStyle/>
          <a:p>
            <a:pPr/>
            <a:r>
              <a:t>Corpo livello uno</a:t>
            </a:r>
          </a:p>
          <a:p>
            <a:pPr lvl="1"/>
            <a:r>
              <a:t>Corpo livello due</a:t>
            </a:r>
          </a:p>
          <a:p>
            <a:pPr lvl="2"/>
            <a:r>
              <a:t>Corpo livello tre</a:t>
            </a:r>
          </a:p>
          <a:p>
            <a:pPr lvl="3"/>
            <a:r>
              <a:t>Corpo livello quattro</a:t>
            </a:r>
          </a:p>
          <a:p>
            <a:pPr lvl="4"/>
            <a:r>
              <a:t>Corpo livello cinque</a:t>
            </a:r>
          </a:p>
        </p:txBody>
      </p:sp>
      <p:sp>
        <p:nvSpPr>
          <p:cNvPr id="6" name="Numero diapositiva"/>
          <p:cNvSpPr txBox="1"/>
          <p:nvPr>
            <p:ph type="sldNum" sz="quarter" idx="2"/>
          </p:nvPr>
        </p:nvSpPr>
        <p:spPr>
          <a:xfrm>
            <a:off x="11505097" y="9312224"/>
            <a:ext cx="301869" cy="307301"/>
          </a:xfrm>
          <a:prstGeom prst="rect">
            <a:avLst/>
          </a:prstGeom>
          <a:ln w="12700">
            <a:miter lim="400000"/>
          </a:ln>
        </p:spPr>
        <p:txBody>
          <a:bodyPr wrap="none" lIns="45699" tIns="45699" rIns="45699" bIns="45699" anchor="ctr">
            <a:spAutoFit/>
          </a:bodyPr>
          <a:lstStyle>
            <a:lvl1pPr algn="r">
              <a:defRPr>
                <a:solidFill>
                  <a:srgbClr val="191B0E"/>
                </a:solidFill>
                <a:latin typeface="Source Sans Pro"/>
                <a:ea typeface="Source Sans Pro"/>
                <a:cs typeface="Source Sans Pro"/>
                <a:sym typeface="Source Sans Pro"/>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1pPr>
      <a:lvl2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2pPr>
      <a:lvl3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3pPr>
      <a:lvl4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4pPr>
      <a:lvl5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5pPr>
      <a:lvl6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6pPr>
      <a:lvl7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7pPr>
      <a:lvl8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8pPr>
      <a:lvl9pPr marL="0" marR="0" indent="0" algn="l" defTabSz="914400" rtl="0" latinLnBrk="0">
        <a:lnSpc>
          <a:spcPct val="89000"/>
        </a:lnSpc>
        <a:spcBef>
          <a:spcPts val="0"/>
        </a:spcBef>
        <a:spcAft>
          <a:spcPts val="0"/>
        </a:spcAft>
        <a:buClrTx/>
        <a:buSzTx/>
        <a:buFontTx/>
        <a:buNone/>
        <a:tabLst/>
        <a:defRPr b="0" baseline="0" cap="none" i="0" spc="0" strike="noStrike" sz="6200" u="none">
          <a:ln>
            <a:noFill/>
          </a:ln>
          <a:solidFill>
            <a:srgbClr val="191B0E"/>
          </a:solidFill>
          <a:uFillTx/>
          <a:latin typeface="Source Sans Pro"/>
          <a:ea typeface="Source Sans Pro"/>
          <a:cs typeface="Source Sans Pro"/>
          <a:sym typeface="Source Sans Pro"/>
        </a:defRPr>
      </a:lvl9pPr>
    </p:titleStyle>
    <p:bodyStyle>
      <a:lvl1pPr marL="457200" marR="0" indent="-406400" algn="l" defTabSz="914400" rtl="0" latinLnBrk="0">
        <a:lnSpc>
          <a:spcPct val="94000"/>
        </a:lnSpc>
        <a:spcBef>
          <a:spcPts val="1400"/>
        </a:spcBef>
        <a:spcAft>
          <a:spcPts val="0"/>
        </a:spcAft>
        <a:buClr>
          <a:srgbClr val="191B0E"/>
        </a:buClr>
        <a:buSzPts val="2800"/>
        <a:buFont typeface="Helvetica"/>
        <a:buChar char="■"/>
        <a:tabLst/>
        <a:defRPr b="0" baseline="0" cap="none" i="0" spc="0" strike="noStrike" sz="2800" u="none">
          <a:ln>
            <a:noFill/>
          </a:ln>
          <a:solidFill>
            <a:srgbClr val="191B0E"/>
          </a:solidFill>
          <a:uFillTx/>
          <a:latin typeface="Source Sans Pro"/>
          <a:ea typeface="Source Sans Pro"/>
          <a:cs typeface="Source Sans Pro"/>
          <a:sym typeface="Source Sans Pro"/>
        </a:defRPr>
      </a:lvl1pPr>
      <a:lvl2pPr marL="914400" marR="0" indent="-406400" algn="l" defTabSz="914400" rtl="0" latinLnBrk="0">
        <a:lnSpc>
          <a:spcPct val="94000"/>
        </a:lnSpc>
        <a:spcBef>
          <a:spcPts val="1400"/>
        </a:spcBef>
        <a:spcAft>
          <a:spcPts val="0"/>
        </a:spcAft>
        <a:buClr>
          <a:srgbClr val="191B0E"/>
        </a:buClr>
        <a:buSzPts val="2800"/>
        <a:buFont typeface="Helvetica"/>
        <a:buChar char="–"/>
        <a:tabLst/>
        <a:defRPr b="0" baseline="0" cap="none" i="0" spc="0" strike="noStrike" sz="2800" u="none">
          <a:ln>
            <a:noFill/>
          </a:ln>
          <a:solidFill>
            <a:srgbClr val="191B0E"/>
          </a:solidFill>
          <a:uFillTx/>
          <a:latin typeface="Source Sans Pro"/>
          <a:ea typeface="Source Sans Pro"/>
          <a:cs typeface="Source Sans Pro"/>
          <a:sym typeface="Source Sans Pro"/>
        </a:defRPr>
      </a:lvl2pPr>
      <a:lvl3pPr marL="1371600" marR="0" indent="-406400" algn="l" defTabSz="914400" rtl="0" latinLnBrk="0">
        <a:lnSpc>
          <a:spcPct val="94000"/>
        </a:lnSpc>
        <a:spcBef>
          <a:spcPts val="1400"/>
        </a:spcBef>
        <a:spcAft>
          <a:spcPts val="0"/>
        </a:spcAft>
        <a:buClr>
          <a:srgbClr val="191B0E"/>
        </a:buClr>
        <a:buSzPts val="2800"/>
        <a:buFont typeface="Helvetica"/>
        <a:buChar char="■"/>
        <a:tabLst/>
        <a:defRPr b="0" baseline="0" cap="none" i="0" spc="0" strike="noStrike" sz="2800" u="none">
          <a:ln>
            <a:noFill/>
          </a:ln>
          <a:solidFill>
            <a:srgbClr val="191B0E"/>
          </a:solidFill>
          <a:uFillTx/>
          <a:latin typeface="Source Sans Pro"/>
          <a:ea typeface="Source Sans Pro"/>
          <a:cs typeface="Source Sans Pro"/>
          <a:sym typeface="Source Sans Pro"/>
        </a:defRPr>
      </a:lvl3pPr>
      <a:lvl4pPr marL="1828800" marR="0" indent="-406400" algn="l" defTabSz="914400" rtl="0" latinLnBrk="0">
        <a:lnSpc>
          <a:spcPct val="94000"/>
        </a:lnSpc>
        <a:spcBef>
          <a:spcPts val="1400"/>
        </a:spcBef>
        <a:spcAft>
          <a:spcPts val="0"/>
        </a:spcAft>
        <a:buClr>
          <a:srgbClr val="191B0E"/>
        </a:buClr>
        <a:buSzPts val="2800"/>
        <a:buFont typeface="Helvetica"/>
        <a:buChar char="–"/>
        <a:tabLst/>
        <a:defRPr b="0" baseline="0" cap="none" i="0" spc="0" strike="noStrike" sz="2800" u="none">
          <a:ln>
            <a:noFill/>
          </a:ln>
          <a:solidFill>
            <a:srgbClr val="191B0E"/>
          </a:solidFill>
          <a:uFillTx/>
          <a:latin typeface="Source Sans Pro"/>
          <a:ea typeface="Source Sans Pro"/>
          <a:cs typeface="Source Sans Pro"/>
          <a:sym typeface="Source Sans Pro"/>
        </a:defRPr>
      </a:lvl4pPr>
      <a:lvl5pPr marL="2286000" marR="0" indent="-406400" algn="l" defTabSz="914400" rtl="0" latinLnBrk="0">
        <a:lnSpc>
          <a:spcPct val="94000"/>
        </a:lnSpc>
        <a:spcBef>
          <a:spcPts val="1400"/>
        </a:spcBef>
        <a:spcAft>
          <a:spcPts val="0"/>
        </a:spcAft>
        <a:buClr>
          <a:srgbClr val="191B0E"/>
        </a:buClr>
        <a:buSzPts val="2800"/>
        <a:buFont typeface="Helvetica"/>
        <a:buChar char="■"/>
        <a:tabLst/>
        <a:defRPr b="0" baseline="0" cap="none" i="0" spc="0" strike="noStrike" sz="2800" u="none">
          <a:ln>
            <a:noFill/>
          </a:ln>
          <a:solidFill>
            <a:srgbClr val="191B0E"/>
          </a:solidFill>
          <a:uFillTx/>
          <a:latin typeface="Source Sans Pro"/>
          <a:ea typeface="Source Sans Pro"/>
          <a:cs typeface="Source Sans Pro"/>
          <a:sym typeface="Source Sans Pro"/>
        </a:defRPr>
      </a:lvl5pPr>
      <a:lvl6pPr marL="2743200" marR="0" indent="-406400" algn="l" defTabSz="914400" rtl="0" latinLnBrk="0">
        <a:lnSpc>
          <a:spcPct val="94000"/>
        </a:lnSpc>
        <a:spcBef>
          <a:spcPts val="1400"/>
        </a:spcBef>
        <a:spcAft>
          <a:spcPts val="0"/>
        </a:spcAft>
        <a:buClr>
          <a:srgbClr val="191B0E"/>
        </a:buClr>
        <a:buSzPts val="2800"/>
        <a:buFont typeface="Helvetica"/>
        <a:buChar char="–"/>
        <a:tabLst/>
        <a:defRPr b="0" baseline="0" cap="none" i="0" spc="0" strike="noStrike" sz="2800" u="none">
          <a:ln>
            <a:noFill/>
          </a:ln>
          <a:solidFill>
            <a:srgbClr val="191B0E"/>
          </a:solidFill>
          <a:uFillTx/>
          <a:latin typeface="Source Sans Pro"/>
          <a:ea typeface="Source Sans Pro"/>
          <a:cs typeface="Source Sans Pro"/>
          <a:sym typeface="Source Sans Pro"/>
        </a:defRPr>
      </a:lvl6pPr>
      <a:lvl7pPr marL="3200400" marR="0" indent="-406400" algn="l" defTabSz="914400" rtl="0" latinLnBrk="0">
        <a:lnSpc>
          <a:spcPct val="94000"/>
        </a:lnSpc>
        <a:spcBef>
          <a:spcPts val="1400"/>
        </a:spcBef>
        <a:spcAft>
          <a:spcPts val="0"/>
        </a:spcAft>
        <a:buClr>
          <a:srgbClr val="191B0E"/>
        </a:buClr>
        <a:buSzPts val="2800"/>
        <a:buFont typeface="Helvetica"/>
        <a:buChar char="■"/>
        <a:tabLst/>
        <a:defRPr b="0" baseline="0" cap="none" i="0" spc="0" strike="noStrike" sz="2800" u="none">
          <a:ln>
            <a:noFill/>
          </a:ln>
          <a:solidFill>
            <a:srgbClr val="191B0E"/>
          </a:solidFill>
          <a:uFillTx/>
          <a:latin typeface="Source Sans Pro"/>
          <a:ea typeface="Source Sans Pro"/>
          <a:cs typeface="Source Sans Pro"/>
          <a:sym typeface="Source Sans Pro"/>
        </a:defRPr>
      </a:lvl7pPr>
      <a:lvl8pPr marL="3657600" marR="0" indent="-406400" algn="l" defTabSz="914400" rtl="0" latinLnBrk="0">
        <a:lnSpc>
          <a:spcPct val="94000"/>
        </a:lnSpc>
        <a:spcBef>
          <a:spcPts val="1400"/>
        </a:spcBef>
        <a:spcAft>
          <a:spcPts val="0"/>
        </a:spcAft>
        <a:buClr>
          <a:srgbClr val="191B0E"/>
        </a:buClr>
        <a:buSzPts val="2800"/>
        <a:buFont typeface="Helvetica"/>
        <a:buChar char="–"/>
        <a:tabLst/>
        <a:defRPr b="0" baseline="0" cap="none" i="0" spc="0" strike="noStrike" sz="2800" u="none">
          <a:ln>
            <a:noFill/>
          </a:ln>
          <a:solidFill>
            <a:srgbClr val="191B0E"/>
          </a:solidFill>
          <a:uFillTx/>
          <a:latin typeface="Source Sans Pro"/>
          <a:ea typeface="Source Sans Pro"/>
          <a:cs typeface="Source Sans Pro"/>
          <a:sym typeface="Source Sans Pro"/>
        </a:defRPr>
      </a:lvl8pPr>
      <a:lvl9pPr marL="4114800" marR="0" indent="-406400" algn="l" defTabSz="914400" rtl="0" latinLnBrk="0">
        <a:lnSpc>
          <a:spcPct val="94000"/>
        </a:lnSpc>
        <a:spcBef>
          <a:spcPts val="1400"/>
        </a:spcBef>
        <a:spcAft>
          <a:spcPts val="0"/>
        </a:spcAft>
        <a:buClr>
          <a:srgbClr val="191B0E"/>
        </a:buClr>
        <a:buSzPts val="2800"/>
        <a:buFont typeface="Helvetica"/>
        <a:buChar char="■"/>
        <a:tabLst/>
        <a:defRPr b="0" baseline="0" cap="none" i="0" spc="0" strike="noStrike" sz="2800" u="none">
          <a:ln>
            <a:noFill/>
          </a:ln>
          <a:solidFill>
            <a:srgbClr val="191B0E"/>
          </a:solidFill>
          <a:uFillTx/>
          <a:latin typeface="Source Sans Pro"/>
          <a:ea typeface="Source Sans Pro"/>
          <a:cs typeface="Source Sans Pro"/>
          <a:sym typeface="Source Sans Pro"/>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Source Sans Pro"/>
        </a:defRPr>
      </a:lvl1pPr>
      <a:lvl2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Source Sans Pro"/>
        </a:defRPr>
      </a:lvl2pPr>
      <a:lvl3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Source Sans Pro"/>
        </a:defRPr>
      </a:lvl3pPr>
      <a:lvl4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Source Sans Pro"/>
        </a:defRPr>
      </a:lvl4pPr>
      <a:lvl5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Source Sans Pro"/>
        </a:defRPr>
      </a:lvl5pPr>
      <a:lvl6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Source Sans Pro"/>
        </a:defRPr>
      </a:lvl6pPr>
      <a:lvl7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Source Sans Pro"/>
        </a:defRPr>
      </a:lvl7pPr>
      <a:lvl8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Source Sans Pro"/>
        </a:defRPr>
      </a:lvl8pPr>
      <a:lvl9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Source Sans Pro"/>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didattica.audiovisivo@gmail.com" TargetMode="External"/><Relationship Id="rId3" Type="http://schemas.openxmlformats.org/officeDocument/2006/relationships/hyperlink" Target="http://www.didatticaaudiovisivo.it" TargetMode="External"/><Relationship Id="rId4" Type="http://schemas.openxmlformats.org/officeDocument/2006/relationships/hyperlink" Target="https://www.facebook.com/Didatticaaudiovisivo-2284186411795545" TargetMode="External"/><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gif"/></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chart" Target="../charts/chart1.xml"/><Relationship Id="rId3" Type="http://schemas.openxmlformats.org/officeDocument/2006/relationships/chart" Target="../charts/char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Google Shape;75;p14"/>
          <p:cNvSpPr txBox="1"/>
          <p:nvPr>
            <p:ph type="ctrTitle"/>
          </p:nvPr>
        </p:nvSpPr>
        <p:spPr>
          <a:xfrm>
            <a:off x="1742836" y="2603500"/>
            <a:ext cx="9210775" cy="2688878"/>
          </a:xfrm>
          <a:prstGeom prst="rect">
            <a:avLst/>
          </a:prstGeom>
        </p:spPr>
        <p:txBody>
          <a:bodyPr/>
          <a:lstStyle>
            <a:lvl1pPr defTabSz="804672">
              <a:defRPr sz="7480"/>
            </a:lvl1pPr>
          </a:lstStyle>
          <a:p>
            <a:pPr/>
            <a:r>
              <a:t>“DIDATTICA DELL’AUDIOVISIVO”</a:t>
            </a:r>
          </a:p>
        </p:txBody>
      </p:sp>
      <p:sp>
        <p:nvSpPr>
          <p:cNvPr id="136" name="Google Shape;76;p14"/>
          <p:cNvSpPr txBox="1"/>
          <p:nvPr>
            <p:ph type="subTitle" sz="quarter" idx="1"/>
          </p:nvPr>
        </p:nvSpPr>
        <p:spPr>
          <a:xfrm>
            <a:off x="1263510" y="5816600"/>
            <a:ext cx="10464801" cy="1130300"/>
          </a:xfrm>
          <a:prstGeom prst="rect">
            <a:avLst/>
          </a:prstGeom>
        </p:spPr>
        <p:txBody>
          <a:bodyPr/>
          <a:lstStyle>
            <a:lvl1pPr marL="0">
              <a:defRPr sz="3100"/>
            </a:lvl1pPr>
          </a:lstStyle>
          <a:p>
            <a:pPr/>
            <a:r>
              <a:t>LE PREMESSE</a:t>
            </a:r>
          </a:p>
        </p:txBody>
      </p:sp>
      <p:sp>
        <p:nvSpPr>
          <p:cNvPr id="137" name="Puglia"/>
          <p:cNvSpPr txBox="1"/>
          <p:nvPr/>
        </p:nvSpPr>
        <p:spPr>
          <a:xfrm>
            <a:off x="7248766" y="8226158"/>
            <a:ext cx="1193994" cy="44432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i="1" sz="3100"/>
            </a:lvl1pPr>
          </a:lstStyle>
          <a:p>
            <a:pPr/>
            <a:r>
              <a:t>Puglia</a:t>
            </a:r>
          </a:p>
        </p:txBody>
      </p:sp>
      <p:pic>
        <p:nvPicPr>
          <p:cNvPr id="138" name="Immagine" descr="Immagine"/>
          <p:cNvPicPr>
            <a:picLocks noChangeAspect="1"/>
          </p:cNvPicPr>
          <p:nvPr/>
        </p:nvPicPr>
        <p:blipFill>
          <a:blip r:embed="rId2">
            <a:extLst/>
          </a:blip>
          <a:stretch>
            <a:fillRect/>
          </a:stretch>
        </p:blipFill>
        <p:spPr>
          <a:xfrm>
            <a:off x="11150600" y="800100"/>
            <a:ext cx="1066800" cy="1409700"/>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Google Shape;122;p21"/>
          <p:cNvSpPr txBox="1"/>
          <p:nvPr>
            <p:ph type="title"/>
          </p:nvPr>
        </p:nvSpPr>
        <p:spPr>
          <a:xfrm>
            <a:off x="952500" y="526955"/>
            <a:ext cx="11099800" cy="1535066"/>
          </a:xfrm>
          <a:prstGeom prst="rect">
            <a:avLst/>
          </a:prstGeom>
        </p:spPr>
        <p:txBody>
          <a:bodyPr/>
          <a:lstStyle>
            <a:lvl1pPr algn="ctr">
              <a:defRPr sz="4700"/>
            </a:lvl1pPr>
          </a:lstStyle>
          <a:p>
            <a:pPr/>
            <a:r>
              <a:t>PROBLEMATICHE RIGUARDANTI I LA FORMAZIONE DEI DOCENTI</a:t>
            </a:r>
          </a:p>
        </p:txBody>
      </p:sp>
      <p:sp>
        <p:nvSpPr>
          <p:cNvPr id="183" name="Google Shape;123;p21"/>
          <p:cNvSpPr txBox="1"/>
          <p:nvPr>
            <p:ph type="body" idx="1"/>
          </p:nvPr>
        </p:nvSpPr>
        <p:spPr>
          <a:xfrm>
            <a:off x="952500" y="1967706"/>
            <a:ext cx="11099800" cy="6909594"/>
          </a:xfrm>
          <a:prstGeom prst="rect">
            <a:avLst/>
          </a:prstGeom>
        </p:spPr>
        <p:txBody>
          <a:bodyPr/>
          <a:lstStyle/>
          <a:p>
            <a:pPr marL="165100" indent="12700">
              <a:spcBef>
                <a:spcPts val="0"/>
              </a:spcBef>
              <a:buSzTx/>
              <a:buNone/>
            </a:pPr>
          </a:p>
          <a:p>
            <a:pPr marL="342900"/>
            <a:r>
              <a:t>Differenze tra diverse classi di concorso: sia la A61 che la A10 possono ritrovarsi all’interno dello stesso corso insegnando la stessa materia, sia negli IT che nei LA.</a:t>
            </a:r>
          </a:p>
          <a:p>
            <a:pPr marL="342900"/>
            <a:r>
              <a:t>Differenze all’interno della stessa classe di concorso: nella B22 ad esempio convivono grafici e tecnici video, nella A61 fotografi ed esperti di suono.</a:t>
            </a:r>
          </a:p>
          <a:p>
            <a:pPr marL="342900"/>
            <a:r>
              <a:t>Formazione parziale: ad insegnare audiovideo può essere assegnato un docente B22 formato alla grafica o un architetto della A10 o un fotografo della A61.</a:t>
            </a:r>
          </a:p>
          <a:p>
            <a:pPr marL="342900"/>
            <a:r>
              <a:t>I titoli di accesso alle classi di concorso A07, A10, A61, B22 solo in parte si riferiscono alle competenze riguardanti l’audiovisivo.</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Google Shape;128;p22"/>
          <p:cNvSpPr txBox="1"/>
          <p:nvPr>
            <p:ph type="title"/>
          </p:nvPr>
        </p:nvSpPr>
        <p:spPr>
          <a:xfrm>
            <a:off x="1079500" y="971455"/>
            <a:ext cx="11099800" cy="1535064"/>
          </a:xfrm>
          <a:prstGeom prst="rect">
            <a:avLst/>
          </a:prstGeom>
        </p:spPr>
        <p:txBody>
          <a:bodyPr/>
          <a:lstStyle>
            <a:lvl1pPr algn="ctr">
              <a:defRPr sz="4700"/>
            </a:lvl1pPr>
          </a:lstStyle>
          <a:p>
            <a:pPr/>
            <a:r>
              <a:t>IN ITALIA LA DIDATTICA DELL’AUDIOVISIVO…</a:t>
            </a:r>
          </a:p>
        </p:txBody>
      </p:sp>
      <p:sp>
        <p:nvSpPr>
          <p:cNvPr id="186" name="Google Shape;129;p22"/>
          <p:cNvSpPr txBox="1"/>
          <p:nvPr>
            <p:ph type="body" idx="1"/>
          </p:nvPr>
        </p:nvSpPr>
        <p:spPr>
          <a:xfrm>
            <a:off x="1257349" y="2658926"/>
            <a:ext cx="11099702" cy="5805600"/>
          </a:xfrm>
          <a:prstGeom prst="rect">
            <a:avLst/>
          </a:prstGeom>
        </p:spPr>
        <p:txBody>
          <a:bodyPr/>
          <a:lstStyle/>
          <a:p>
            <a:pPr marL="0" indent="0">
              <a:spcBef>
                <a:spcPts val="0"/>
              </a:spcBef>
              <a:buSzTx/>
              <a:buNone/>
            </a:pPr>
            <a:endParaRPr>
              <a:solidFill>
                <a:srgbClr val="000000"/>
              </a:solidFill>
            </a:endParaRPr>
          </a:p>
          <a:p>
            <a:pPr marL="342900">
              <a:buClr>
                <a:srgbClr val="000000"/>
              </a:buClr>
              <a:defRPr>
                <a:solidFill>
                  <a:srgbClr val="000000"/>
                </a:solidFill>
              </a:defRPr>
            </a:pPr>
            <a:r>
              <a:t>È ai suoi </a:t>
            </a:r>
            <a:r>
              <a:rPr>
                <a:solidFill>
                  <a:srgbClr val="191B0E"/>
                </a:solidFill>
              </a:rPr>
              <a:t>inizi: fino a pochi anni fa le scuole dove in Italia si insegnava audiovisivo non erano più di una quindicina</a:t>
            </a:r>
            <a:endParaRPr>
              <a:solidFill>
                <a:srgbClr val="191B0E"/>
              </a:solidFill>
            </a:endParaRPr>
          </a:p>
          <a:p>
            <a:pPr marL="342900"/>
            <a:r>
              <a:t>I confini e le caratteristiche della materia sono piuttosto indefinite</a:t>
            </a:r>
            <a:endParaRPr>
              <a:solidFill>
                <a:srgbClr val="FF0000"/>
              </a:solidFill>
            </a:endParaRPr>
          </a:p>
          <a:p>
            <a:pPr marL="342900"/>
            <a:r>
              <a:t>I docenti hanno preparazioni differenziate e subiscono la tentazione di definire la materia sulla base delle proprie specifiche competenze</a:t>
            </a:r>
          </a:p>
          <a:p>
            <a:pPr marL="342900"/>
            <a:r>
              <a:t>Le problematiche dell’insegnamento dell’audiovisivo si scontrano con il crescente interesse dei giovani e le richieste del territorio</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Google Shape;134;p23"/>
          <p:cNvSpPr txBox="1"/>
          <p:nvPr>
            <p:ph type="ctrTitle"/>
          </p:nvPr>
        </p:nvSpPr>
        <p:spPr>
          <a:xfrm>
            <a:off x="1270000" y="2727655"/>
            <a:ext cx="10464800" cy="3302003"/>
          </a:xfrm>
          <a:prstGeom prst="rect">
            <a:avLst/>
          </a:prstGeom>
        </p:spPr>
        <p:txBody>
          <a:bodyPr/>
          <a:lstStyle/>
          <a:p>
            <a:pPr/>
            <a:r>
              <a:t>“DIDATTICA DELL’AUDIOVISIVO”</a:t>
            </a:r>
          </a:p>
        </p:txBody>
      </p:sp>
      <p:sp>
        <p:nvSpPr>
          <p:cNvPr id="189" name="Google Shape;135;p23"/>
          <p:cNvSpPr txBox="1"/>
          <p:nvPr>
            <p:ph type="subTitle" sz="quarter" idx="1"/>
          </p:nvPr>
        </p:nvSpPr>
        <p:spPr>
          <a:xfrm>
            <a:off x="1270000" y="6029657"/>
            <a:ext cx="10464800" cy="1130302"/>
          </a:xfrm>
          <a:prstGeom prst="rect">
            <a:avLst/>
          </a:prstGeom>
        </p:spPr>
        <p:txBody>
          <a:bodyPr/>
          <a:lstStyle>
            <a:lvl1pPr marL="0"/>
          </a:lstStyle>
          <a:p>
            <a:pPr/>
            <a:r>
              <a:t>IL PROGETTO</a:t>
            </a:r>
          </a:p>
        </p:txBody>
      </p:sp>
      <p:pic>
        <p:nvPicPr>
          <p:cNvPr id="190" name="Immagine" descr="Immagine"/>
          <p:cNvPicPr>
            <a:picLocks noChangeAspect="1"/>
          </p:cNvPicPr>
          <p:nvPr/>
        </p:nvPicPr>
        <p:blipFill>
          <a:blip r:embed="rId2">
            <a:extLst/>
          </a:blip>
          <a:stretch>
            <a:fillRect/>
          </a:stretch>
        </p:blipFill>
        <p:spPr>
          <a:xfrm>
            <a:off x="11137900" y="774700"/>
            <a:ext cx="1066800" cy="1409700"/>
          </a:xfrm>
          <a:prstGeom prst="rect">
            <a:avLst/>
          </a:prstGeom>
          <a:ln w="12700">
            <a:miter lim="400000"/>
          </a:ln>
        </p:spPr>
      </p:pic>
      <p:sp>
        <p:nvSpPr>
          <p:cNvPr id="191" name="Puglia"/>
          <p:cNvSpPr txBox="1"/>
          <p:nvPr/>
        </p:nvSpPr>
        <p:spPr>
          <a:xfrm>
            <a:off x="7261466" y="8264258"/>
            <a:ext cx="1193994" cy="44432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i="1" sz="3100"/>
            </a:lvl1pPr>
          </a:lstStyle>
          <a:p>
            <a:pPr/>
            <a:r>
              <a:t>Puglia</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Google Shape;140;p24"/>
          <p:cNvSpPr txBox="1"/>
          <p:nvPr>
            <p:ph type="title"/>
          </p:nvPr>
        </p:nvSpPr>
        <p:spPr>
          <a:xfrm>
            <a:off x="1463038" y="975360"/>
            <a:ext cx="10241402" cy="2113201"/>
          </a:xfrm>
          <a:prstGeom prst="rect">
            <a:avLst/>
          </a:prstGeom>
        </p:spPr>
        <p:txBody>
          <a:bodyPr/>
          <a:lstStyle/>
          <a:p>
            <a:pPr/>
            <a:r>
              <a:t>LE SCUOLE DELLA RETE</a:t>
            </a:r>
          </a:p>
        </p:txBody>
      </p:sp>
      <p:sp>
        <p:nvSpPr>
          <p:cNvPr id="194" name="Google Shape;141;p24"/>
          <p:cNvSpPr txBox="1"/>
          <p:nvPr>
            <p:ph type="body" idx="1"/>
          </p:nvPr>
        </p:nvSpPr>
        <p:spPr>
          <a:xfrm>
            <a:off x="1490750" y="2335874"/>
            <a:ext cx="10023300" cy="7158902"/>
          </a:xfrm>
          <a:prstGeom prst="rect">
            <a:avLst/>
          </a:prstGeom>
        </p:spPr>
        <p:txBody>
          <a:bodyPr/>
          <a:lstStyle/>
          <a:p>
            <a:pPr marL="0" indent="0">
              <a:buSzTx/>
              <a:buNone/>
              <a:defRPr sz="2600">
                <a:solidFill>
                  <a:srgbClr val="000000"/>
                </a:solidFill>
                <a:latin typeface="+mj-lt"/>
                <a:ea typeface="+mj-ea"/>
                <a:cs typeface="+mj-cs"/>
                <a:sym typeface="Arial"/>
              </a:defRPr>
            </a:pPr>
            <a:r>
              <a:t>ITSOS Albe Steiner, Milano (capofila)</a:t>
            </a:r>
          </a:p>
          <a:p>
            <a:pPr marL="0" indent="0">
              <a:buSzTx/>
              <a:buNone/>
              <a:defRPr sz="2600">
                <a:solidFill>
                  <a:srgbClr val="000000"/>
                </a:solidFill>
                <a:latin typeface="+mj-lt"/>
                <a:ea typeface="+mj-ea"/>
                <a:cs typeface="+mj-cs"/>
                <a:sym typeface="Arial"/>
              </a:defRPr>
            </a:pPr>
            <a:r>
              <a:t>IPSIA Leonardo da Vinci, Magenta (MI) </a:t>
            </a:r>
          </a:p>
          <a:p>
            <a:pPr marL="0" indent="0">
              <a:buSzTx/>
              <a:buNone/>
              <a:defRPr sz="2600">
                <a:solidFill>
                  <a:srgbClr val="000000"/>
                </a:solidFill>
                <a:latin typeface="+mj-lt"/>
                <a:ea typeface="+mj-ea"/>
                <a:cs typeface="+mj-cs"/>
                <a:sym typeface="Arial"/>
              </a:defRPr>
            </a:pPr>
            <a:r>
              <a:t>ITTG Marcora, Inveruno (MI)</a:t>
            </a:r>
          </a:p>
          <a:p>
            <a:pPr marL="0" indent="0">
              <a:buSzTx/>
              <a:buNone/>
              <a:defRPr sz="2600">
                <a:solidFill>
                  <a:srgbClr val="000000"/>
                </a:solidFill>
                <a:latin typeface="+mj-lt"/>
                <a:ea typeface="+mj-ea"/>
                <a:cs typeface="+mj-cs"/>
                <a:sym typeface="Arial"/>
              </a:defRPr>
            </a:pPr>
            <a:r>
              <a:t>ISS Caniana, Bergamo</a:t>
            </a:r>
          </a:p>
          <a:p>
            <a:pPr marL="0" indent="0">
              <a:buSzTx/>
              <a:buNone/>
              <a:defRPr sz="2600">
                <a:solidFill>
                  <a:srgbClr val="000000"/>
                </a:solidFill>
                <a:latin typeface="+mj-lt"/>
                <a:ea typeface="+mj-ea"/>
                <a:cs typeface="+mj-cs"/>
                <a:sym typeface="Arial"/>
              </a:defRPr>
            </a:pPr>
            <a:r>
              <a:t>ISS Golgi, Brescia</a:t>
            </a:r>
          </a:p>
          <a:p>
            <a:pPr marL="0" indent="0">
              <a:buSzTx/>
              <a:buNone/>
              <a:defRPr sz="2600">
                <a:solidFill>
                  <a:srgbClr val="000000"/>
                </a:solidFill>
                <a:latin typeface="+mj-lt"/>
                <a:ea typeface="+mj-ea"/>
                <a:cs typeface="+mj-cs"/>
                <a:sym typeface="Arial"/>
              </a:defRPr>
            </a:pPr>
            <a:r>
              <a:t>IIS Bodoni-Paravia, Torino IPS Albe Steiner, Torino</a:t>
            </a:r>
          </a:p>
          <a:p>
            <a:pPr marL="0" indent="0">
              <a:buSzTx/>
              <a:buNone/>
              <a:defRPr sz="2600">
                <a:solidFill>
                  <a:srgbClr val="000000"/>
                </a:solidFill>
                <a:latin typeface="+mj-lt"/>
                <a:ea typeface="+mj-ea"/>
                <a:cs typeface="+mj-cs"/>
                <a:sym typeface="Arial"/>
              </a:defRPr>
            </a:pPr>
            <a:r>
              <a:t>IISS Des Ambrois, Oulx (TO) IIS Bosso-Monti, Torino</a:t>
            </a:r>
          </a:p>
          <a:p>
            <a:pPr marL="0" indent="0">
              <a:buSzTx/>
              <a:buNone/>
              <a:defRPr sz="2600">
                <a:solidFill>
                  <a:srgbClr val="000000"/>
                </a:solidFill>
                <a:latin typeface="+mj-lt"/>
                <a:ea typeface="+mj-ea"/>
                <a:cs typeface="+mj-cs"/>
                <a:sym typeface="Arial"/>
              </a:defRPr>
            </a:pPr>
            <a:r>
              <a:t>ISIS Caravaggio, San Gennaro Vesuviano (NA) ISIS Leone-Nobile, Nola (NA)</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Google Shape;146;p25"/>
          <p:cNvSpPr txBox="1"/>
          <p:nvPr>
            <p:ph type="title"/>
          </p:nvPr>
        </p:nvSpPr>
        <p:spPr>
          <a:xfrm>
            <a:off x="952500" y="622300"/>
            <a:ext cx="11099800" cy="927646"/>
          </a:xfrm>
          <a:prstGeom prst="rect">
            <a:avLst/>
          </a:prstGeom>
        </p:spPr>
        <p:txBody>
          <a:bodyPr/>
          <a:lstStyle>
            <a:lvl1pPr algn="ctr">
              <a:defRPr sz="5300"/>
            </a:lvl1pPr>
          </a:lstStyle>
          <a:p>
            <a:pPr/>
            <a:r>
              <a:t>FINALITA’ DEL PROGETTO</a:t>
            </a:r>
          </a:p>
        </p:txBody>
      </p:sp>
      <p:sp>
        <p:nvSpPr>
          <p:cNvPr id="197" name="Google Shape;147;p25"/>
          <p:cNvSpPr txBox="1"/>
          <p:nvPr>
            <p:ph type="body" idx="1"/>
          </p:nvPr>
        </p:nvSpPr>
        <p:spPr>
          <a:xfrm>
            <a:off x="952500" y="2504527"/>
            <a:ext cx="11099800" cy="6372773"/>
          </a:xfrm>
          <a:prstGeom prst="rect">
            <a:avLst/>
          </a:prstGeom>
        </p:spPr>
        <p:txBody>
          <a:bodyPr/>
          <a:lstStyle/>
          <a:p>
            <a:pPr marL="342900">
              <a:spcBef>
                <a:spcPts val="0"/>
              </a:spcBef>
            </a:pPr>
            <a:r>
              <a:t>Contribuire alla crescita della comunicazione tra docenti dell’audiovisivo, in modo che la diversa formazione e le differenti collocazioni favoriscano lo scambio delle esperienze didattiche</a:t>
            </a:r>
          </a:p>
          <a:p>
            <a:pPr marL="342900"/>
            <a:r>
              <a:t>Incoraggiare i docenti dell’audiovisivo ad esplorare gli sterminati territori della materia, al di là dei confini della propria formazione, innescando un processo di formazione permanente</a:t>
            </a:r>
          </a:p>
          <a:p>
            <a:pPr marL="342900"/>
            <a:r>
              <a:t>Responsabilizzare i docenti di audiovisivo nel compito di alfabetizzare i docenti delle altre materie </a:t>
            </a:r>
          </a:p>
          <a:p>
            <a:pPr marL="342900"/>
            <a:r>
              <a:t>Contribuire alla “normalizzazione” della materia, alla definizione di programmi nazionali, alla realizzazione di materiali condivisi e piattaforme comuni</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Google Shape;152;p26"/>
          <p:cNvSpPr txBox="1"/>
          <p:nvPr>
            <p:ph type="title"/>
          </p:nvPr>
        </p:nvSpPr>
        <p:spPr>
          <a:xfrm>
            <a:off x="952500" y="1206500"/>
            <a:ext cx="11099800" cy="927646"/>
          </a:xfrm>
          <a:prstGeom prst="rect">
            <a:avLst/>
          </a:prstGeom>
        </p:spPr>
        <p:txBody>
          <a:bodyPr/>
          <a:lstStyle>
            <a:lvl1pPr algn="ctr">
              <a:defRPr sz="5300"/>
            </a:lvl1pPr>
          </a:lstStyle>
          <a:p>
            <a:pPr/>
            <a:r>
              <a:t>FASI DEL PROGETTO</a:t>
            </a:r>
          </a:p>
        </p:txBody>
      </p:sp>
      <p:sp>
        <p:nvSpPr>
          <p:cNvPr id="200" name="Google Shape;153;p26"/>
          <p:cNvSpPr txBox="1"/>
          <p:nvPr>
            <p:ph type="body" idx="1"/>
          </p:nvPr>
        </p:nvSpPr>
        <p:spPr>
          <a:xfrm>
            <a:off x="1340445" y="2644227"/>
            <a:ext cx="10597555" cy="6372773"/>
          </a:xfrm>
          <a:prstGeom prst="rect">
            <a:avLst/>
          </a:prstGeom>
        </p:spPr>
        <p:txBody>
          <a:bodyPr/>
          <a:lstStyle/>
          <a:p>
            <a:pPr marL="0" indent="0">
              <a:spcBef>
                <a:spcPts val="0"/>
              </a:spcBef>
              <a:buSzTx/>
              <a:buNone/>
            </a:pPr>
          </a:p>
          <a:p>
            <a:pPr marL="0" indent="0">
              <a:buSzTx/>
              <a:buNone/>
            </a:pPr>
            <a:r>
              <a:t>PRIMA FASE: rafforzamento della preparazione degli insegnanti di materie audiovisive, tramite autoformazione interna, seminari universitari e laboratori di aggiornamento tecnico in enti specializzati. </a:t>
            </a:r>
          </a:p>
          <a:p>
            <a:pPr marL="0" indent="0">
              <a:buSzTx/>
              <a:buNone/>
            </a:pPr>
            <a:r>
              <a:t>SECONDA FASE: i docenti certificati come “Operatori di educazione visiva a scuola” potranno formare gli insegnanti delle materie curricolari a utilizzare il linguaggio audiovisivo per la didattica teorica e pratica delle discipline umanistiche e scientifiche. </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Google Shape;158;p27"/>
          <p:cNvSpPr txBox="1"/>
          <p:nvPr>
            <p:ph type="title"/>
          </p:nvPr>
        </p:nvSpPr>
        <p:spPr>
          <a:xfrm>
            <a:off x="952500" y="869675"/>
            <a:ext cx="11099800" cy="927647"/>
          </a:xfrm>
          <a:prstGeom prst="rect">
            <a:avLst/>
          </a:prstGeom>
        </p:spPr>
        <p:txBody>
          <a:bodyPr/>
          <a:lstStyle>
            <a:lvl1pPr algn="ctr">
              <a:defRPr sz="5300"/>
            </a:lvl1pPr>
          </a:lstStyle>
          <a:p>
            <a:pPr/>
            <a:r>
              <a:t>PRIMA FASE DEL PROGETTO</a:t>
            </a:r>
          </a:p>
        </p:txBody>
      </p:sp>
      <p:sp>
        <p:nvSpPr>
          <p:cNvPr id="203" name="Google Shape;159;p27"/>
          <p:cNvSpPr txBox="1"/>
          <p:nvPr>
            <p:ph type="body" idx="1"/>
          </p:nvPr>
        </p:nvSpPr>
        <p:spPr>
          <a:xfrm>
            <a:off x="952500" y="2504527"/>
            <a:ext cx="11099800" cy="6372773"/>
          </a:xfrm>
          <a:prstGeom prst="rect">
            <a:avLst/>
          </a:prstGeom>
        </p:spPr>
        <p:txBody>
          <a:bodyPr/>
          <a:lstStyle/>
          <a:p>
            <a:pPr indent="-457200" algn="just">
              <a:spcBef>
                <a:spcPts val="0"/>
              </a:spcBef>
              <a:buSzPts val="2400"/>
              <a:buFontTx/>
              <a:buAutoNum type="arabicPeriod" startAt="1"/>
              <a:defRPr sz="2400"/>
            </a:pPr>
            <a:r>
              <a:t>AUTOFORMAZIONE. Organizzazione di una serie di incontri di carattere laboratoriale a base regionale che abbiano per sede le scuole partner del progetto e per partecipanti i docenti di materie audiovisive; obiettivo: facilitare la circolazione di buone pratiche e di competenze il più possibile diversificate.</a:t>
            </a:r>
          </a:p>
          <a:p>
            <a:pPr indent="-457200" algn="just">
              <a:spcBef>
                <a:spcPts val="2700"/>
              </a:spcBef>
              <a:buSzPts val="2400"/>
              <a:buFontTx/>
              <a:buAutoNum type="arabicPeriod" startAt="1"/>
              <a:defRPr sz="2400"/>
            </a:pPr>
            <a:r>
              <a:t>ALTA FORMAZIONE. Partecipazione ad una serie di seminari presso alcune sedi, principalmente universitarie, allo scopo di approfondire e rinsaldare la preparazione culturale, storica e teorica dei docenti,  con un approccio che favorisca lo scambio di opinioni e anche un ritorno di sapere a favore della stessa università.</a:t>
            </a:r>
          </a:p>
          <a:p>
            <a:pPr indent="-457200" algn="just">
              <a:spcBef>
                <a:spcPts val="2700"/>
              </a:spcBef>
              <a:buSzPts val="2400"/>
              <a:buFontTx/>
              <a:buAutoNum type="arabicPeriod" startAt="1"/>
              <a:defRPr sz="2400"/>
            </a:pPr>
            <a:r>
              <a:t>LABORATORI DI AGGIORNAMENTO TECNICO. Corsi di formazione ad hoc, organizzati da enti territoriali specializzati, come scuole di cinema e centri di formazione professionale, i quali assicureranno il necessario aggiornamento in ambito più strettamente tecnico e tecnologico (software di montaggio, color correction, suono, ecc., nuove attrezzature di ripresa come droni, gmbal, 4k, ecc.). I corsi si svolgeranno in più poli di diverse regioni.</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Google Shape;164;p28"/>
          <p:cNvSpPr txBox="1"/>
          <p:nvPr>
            <p:ph type="title"/>
          </p:nvPr>
        </p:nvSpPr>
        <p:spPr>
          <a:xfrm>
            <a:off x="952500" y="869675"/>
            <a:ext cx="11099800" cy="927647"/>
          </a:xfrm>
          <a:prstGeom prst="rect">
            <a:avLst/>
          </a:prstGeom>
        </p:spPr>
        <p:txBody>
          <a:bodyPr/>
          <a:lstStyle>
            <a:lvl1pPr algn="ctr">
              <a:defRPr sz="5300">
                <a:solidFill>
                  <a:srgbClr val="000000"/>
                </a:solidFill>
              </a:defRPr>
            </a:lvl1pPr>
          </a:lstStyle>
          <a:p>
            <a:pPr/>
            <a:r>
              <a:t>1. AUTOFORMAZIONE</a:t>
            </a:r>
          </a:p>
        </p:txBody>
      </p:sp>
      <p:sp>
        <p:nvSpPr>
          <p:cNvPr id="206" name="Google Shape;165;p28"/>
          <p:cNvSpPr txBox="1"/>
          <p:nvPr>
            <p:ph type="body" idx="1"/>
          </p:nvPr>
        </p:nvSpPr>
        <p:spPr>
          <a:xfrm>
            <a:off x="1330771" y="2504527"/>
            <a:ext cx="10607229" cy="6372773"/>
          </a:xfrm>
          <a:prstGeom prst="rect">
            <a:avLst/>
          </a:prstGeom>
        </p:spPr>
        <p:txBody>
          <a:bodyPr/>
          <a:lstStyle/>
          <a:p>
            <a:pPr marL="0" indent="0" algn="ctr">
              <a:spcBef>
                <a:spcPts val="0"/>
              </a:spcBef>
              <a:buSzTx/>
              <a:buNone/>
              <a:defRPr sz="2600">
                <a:solidFill>
                  <a:srgbClr val="000000"/>
                </a:solidFill>
              </a:defRPr>
            </a:pPr>
            <a:r>
              <a:t>Tre incontri a livello regionale tra i docenti di audiovisivo:</a:t>
            </a:r>
            <a:endParaRPr sz="2400"/>
          </a:p>
          <a:p>
            <a:pPr indent="-457200" algn="just">
              <a:spcBef>
                <a:spcPts val="2800"/>
              </a:spcBef>
              <a:buClr>
                <a:srgbClr val="000000"/>
              </a:buClr>
              <a:buSzPts val="2600"/>
              <a:buFontTx/>
              <a:buAutoNum type="alphaLcParenR" startAt="1"/>
              <a:defRPr sz="2600">
                <a:solidFill>
                  <a:srgbClr val="000000"/>
                </a:solidFill>
              </a:defRPr>
            </a:pPr>
            <a:r>
              <a:t>Illustrazione del percorso, individuazione bisogni formativi, organizzazione e rimodulazione dell’offerta</a:t>
            </a:r>
            <a:endParaRPr sz="2400"/>
          </a:p>
          <a:p>
            <a:pPr indent="-457200" algn="just">
              <a:spcBef>
                <a:spcPts val="2800"/>
              </a:spcBef>
              <a:buClr>
                <a:srgbClr val="000000"/>
              </a:buClr>
              <a:buSzPts val="2600"/>
              <a:buFontTx/>
              <a:buAutoNum type="alphaLcParenR" startAt="1"/>
              <a:defRPr sz="2600">
                <a:solidFill>
                  <a:srgbClr val="000000"/>
                </a:solidFill>
              </a:defRPr>
            </a:pPr>
            <a:r>
              <a:t>Scambio delle esperienze didattiche</a:t>
            </a:r>
            <a:endParaRPr sz="2400"/>
          </a:p>
          <a:p>
            <a:pPr indent="-457200" algn="just">
              <a:spcBef>
                <a:spcPts val="2800"/>
              </a:spcBef>
              <a:buClr>
                <a:srgbClr val="000000"/>
              </a:buClr>
              <a:buSzPts val="2600"/>
              <a:buFontTx/>
              <a:buAutoNum type="alphaLcParenR" startAt="1"/>
              <a:defRPr sz="2600">
                <a:solidFill>
                  <a:srgbClr val="000000"/>
                </a:solidFill>
              </a:defRPr>
            </a:pPr>
            <a:r>
              <a:t>Confronto tra i programmi, valutazione del percorso formativo ed eventuale rilancio del progetto</a:t>
            </a:r>
            <a:endParaRPr sz="2400"/>
          </a:p>
          <a:p>
            <a:pPr marL="0" indent="0" algn="just">
              <a:spcBef>
                <a:spcPts val="2800"/>
              </a:spcBef>
              <a:buSzTx/>
              <a:buNone/>
              <a:defRPr sz="2600">
                <a:solidFill>
                  <a:srgbClr val="000000"/>
                </a:solidFill>
              </a:defRPr>
            </a:pPr>
            <a:r>
              <a:t>A cura dei docenti più addestrati nella tecnica, si terranno inoltre degli incontri su: </a:t>
            </a:r>
          </a:p>
          <a:p>
            <a:pPr marL="914400" indent="-393700" algn="just">
              <a:spcBef>
                <a:spcPts val="2800"/>
              </a:spcBef>
              <a:buClr>
                <a:srgbClr val="000000"/>
              </a:buClr>
              <a:buSzPts val="2600"/>
              <a:buFontTx/>
              <a:buAutoNum type="arabicPeriod" startAt="1"/>
              <a:defRPr sz="2600">
                <a:solidFill>
                  <a:srgbClr val="000000"/>
                </a:solidFill>
              </a:defRPr>
            </a:pPr>
            <a:r>
              <a:t>Insegnare audiovisivo con minimi mezzi </a:t>
            </a:r>
          </a:p>
          <a:p>
            <a:pPr marL="914400" indent="-393700" algn="just">
              <a:spcBef>
                <a:spcPts val="0"/>
              </a:spcBef>
              <a:buClr>
                <a:srgbClr val="000000"/>
              </a:buClr>
              <a:buSzPts val="2600"/>
              <a:buFontTx/>
              <a:buAutoNum type="arabicPeriod" startAt="1"/>
              <a:defRPr sz="2600">
                <a:solidFill>
                  <a:srgbClr val="000000"/>
                </a:solidFill>
              </a:defRPr>
            </a:pPr>
            <a:r>
              <a:t>Insegnare il linguaggio audiovisivo attraverso i film</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Google Shape;170;p29"/>
          <p:cNvSpPr txBox="1"/>
          <p:nvPr>
            <p:ph type="title"/>
          </p:nvPr>
        </p:nvSpPr>
        <p:spPr>
          <a:xfrm>
            <a:off x="952500" y="869675"/>
            <a:ext cx="11099800" cy="927647"/>
          </a:xfrm>
          <a:prstGeom prst="rect">
            <a:avLst/>
          </a:prstGeom>
        </p:spPr>
        <p:txBody>
          <a:bodyPr/>
          <a:lstStyle>
            <a:lvl1pPr algn="ctr">
              <a:defRPr sz="5300">
                <a:solidFill>
                  <a:srgbClr val="000000"/>
                </a:solidFill>
              </a:defRPr>
            </a:lvl1pPr>
          </a:lstStyle>
          <a:p>
            <a:pPr/>
            <a:r>
              <a:t>2. ALTA FORMAZIONE</a:t>
            </a:r>
          </a:p>
        </p:txBody>
      </p:sp>
      <p:sp>
        <p:nvSpPr>
          <p:cNvPr id="209" name="Google Shape;171;p29"/>
          <p:cNvSpPr txBox="1"/>
          <p:nvPr>
            <p:ph type="body" idx="1"/>
          </p:nvPr>
        </p:nvSpPr>
        <p:spPr>
          <a:xfrm>
            <a:off x="1675060" y="2707727"/>
            <a:ext cx="9920040" cy="6372773"/>
          </a:xfrm>
          <a:prstGeom prst="rect">
            <a:avLst/>
          </a:prstGeom>
        </p:spPr>
        <p:txBody>
          <a:bodyPr/>
          <a:lstStyle/>
          <a:p>
            <a:pPr marL="0" indent="0" algn="ctr">
              <a:spcBef>
                <a:spcPts val="0"/>
              </a:spcBef>
              <a:buSzTx/>
              <a:buNone/>
              <a:defRPr sz="2600">
                <a:solidFill>
                  <a:srgbClr val="000000"/>
                </a:solidFill>
              </a:defRPr>
            </a:pPr>
            <a:r>
              <a:t>Tre incontri a livello regionale. A titolo esemplificativo ecco alcuni temi possibili, affrontati in altre regioni:</a:t>
            </a:r>
          </a:p>
          <a:p>
            <a:pPr marL="0" indent="0" algn="ctr">
              <a:spcBef>
                <a:spcPts val="2300"/>
              </a:spcBef>
              <a:buSzTx/>
              <a:buNone/>
            </a:pPr>
            <a:endParaRPr sz="2600">
              <a:solidFill>
                <a:srgbClr val="000000"/>
              </a:solidFill>
            </a:endParaRPr>
          </a:p>
          <a:p>
            <a:pPr indent="-457200">
              <a:spcBef>
                <a:spcPts val="2300"/>
              </a:spcBef>
              <a:buSzPts val="2600"/>
              <a:buFontTx/>
              <a:buAutoNum type="alphaLcParenR" startAt="1"/>
              <a:defRPr sz="2600"/>
            </a:pPr>
            <a:r>
              <a:t> Il cinema come linguaggio, il cinema come forma rappresentativa. </a:t>
            </a:r>
            <a:endParaRPr sz="2000"/>
          </a:p>
          <a:p>
            <a:pPr indent="-457200">
              <a:spcBef>
                <a:spcPts val="2300"/>
              </a:spcBef>
              <a:buSzPts val="2600"/>
              <a:buFontTx/>
              <a:buAutoNum type="alphaLcParenR" startAt="1"/>
              <a:defRPr sz="2600"/>
            </a:pPr>
            <a:r>
              <a:t>Insegnare la storia del cinema. </a:t>
            </a:r>
            <a:endParaRPr sz="2000"/>
          </a:p>
          <a:p>
            <a:pPr indent="-457200">
              <a:spcBef>
                <a:spcPts val="2300"/>
              </a:spcBef>
              <a:buSzPts val="2600"/>
              <a:buFontTx/>
              <a:buAutoNum type="alphaLcParenR" startAt="1"/>
              <a:defRPr sz="2600"/>
            </a:pPr>
            <a:r>
              <a:t>Il cinema di oggi: i generi, il pubblico, il mercato dell’audiovisivo</a:t>
            </a:r>
            <a:endParaRPr sz="2000"/>
          </a:p>
          <a:p>
            <a:pPr indent="-457200">
              <a:spcBef>
                <a:spcPts val="2300"/>
              </a:spcBef>
              <a:buSzPts val="2600"/>
              <a:buFontTx/>
              <a:buAutoNum type="alphaLcParenR" startAt="1"/>
              <a:defRPr sz="2600"/>
            </a:pPr>
            <a:r>
              <a:t>Il cinema come forma estetica</a:t>
            </a:r>
            <a:endParaRPr sz="2000"/>
          </a:p>
          <a:p>
            <a:pPr indent="-457200">
              <a:spcBef>
                <a:spcPts val="2300"/>
              </a:spcBef>
              <a:buSzPts val="2600"/>
              <a:buFontTx/>
              <a:buAutoNum type="alphaLcParenR" startAt="1"/>
              <a:defRPr sz="2600"/>
            </a:pPr>
            <a:r>
              <a:t>Il sistema dei Festival cinematografici</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Google Shape;176;p30"/>
          <p:cNvSpPr txBox="1"/>
          <p:nvPr>
            <p:ph type="title"/>
          </p:nvPr>
        </p:nvSpPr>
        <p:spPr>
          <a:xfrm>
            <a:off x="1532929" y="662258"/>
            <a:ext cx="10519371" cy="1539879"/>
          </a:xfrm>
          <a:prstGeom prst="rect">
            <a:avLst/>
          </a:prstGeom>
        </p:spPr>
        <p:txBody>
          <a:bodyPr/>
          <a:lstStyle>
            <a:lvl1pPr algn="ctr">
              <a:defRPr sz="4700"/>
            </a:lvl1pPr>
          </a:lstStyle>
          <a:p>
            <a:pPr/>
            <a:r>
              <a:t>3. LABORATORI DI AGGIORNAMENTO TECNICO</a:t>
            </a:r>
          </a:p>
        </p:txBody>
      </p:sp>
      <p:sp>
        <p:nvSpPr>
          <p:cNvPr id="212" name="Google Shape;177;p30"/>
          <p:cNvSpPr txBox="1"/>
          <p:nvPr>
            <p:ph type="body" idx="1"/>
          </p:nvPr>
        </p:nvSpPr>
        <p:spPr>
          <a:xfrm>
            <a:off x="2035224" y="3245492"/>
            <a:ext cx="9514782" cy="6120065"/>
          </a:xfrm>
          <a:prstGeom prst="rect">
            <a:avLst/>
          </a:prstGeom>
        </p:spPr>
        <p:txBody>
          <a:bodyPr/>
          <a:lstStyle/>
          <a:p>
            <a:pPr marL="0" indent="0" algn="ctr">
              <a:lnSpc>
                <a:spcPct val="75200"/>
              </a:lnSpc>
              <a:spcBef>
                <a:spcPts val="0"/>
              </a:spcBef>
              <a:buSzTx/>
              <a:buNone/>
              <a:defRPr sz="2400">
                <a:solidFill>
                  <a:srgbClr val="000000"/>
                </a:solidFill>
              </a:defRPr>
            </a:pPr>
            <a:r>
              <a:t>Diversi minicorsi, flessibili anche in base alle esigenze dei vari gruppi di docenti. A titolo esemplificativo:</a:t>
            </a:r>
          </a:p>
          <a:p>
            <a:pPr marL="514350" indent="-514350">
              <a:lnSpc>
                <a:spcPct val="75200"/>
              </a:lnSpc>
              <a:spcBef>
                <a:spcPts val="3100"/>
              </a:spcBef>
              <a:buClr>
                <a:srgbClr val="000000"/>
              </a:buClr>
              <a:buSzPts val="2400"/>
              <a:buFontTx/>
              <a:buAutoNum type="alphaLcParenR" startAt="1"/>
              <a:defRPr sz="2400">
                <a:solidFill>
                  <a:srgbClr val="000000"/>
                </a:solidFill>
              </a:defRPr>
            </a:pPr>
            <a:r>
              <a:t>Ripresa e illuminazione video</a:t>
            </a:r>
          </a:p>
          <a:p>
            <a:pPr marL="514350" indent="-514350">
              <a:lnSpc>
                <a:spcPct val="75200"/>
              </a:lnSpc>
              <a:spcBef>
                <a:spcPts val="3100"/>
              </a:spcBef>
              <a:buClr>
                <a:srgbClr val="000000"/>
              </a:buClr>
              <a:buSzPts val="2400"/>
              <a:buFontTx/>
              <a:buAutoNum type="alphaLcParenR" startAt="1"/>
              <a:defRPr sz="2400">
                <a:solidFill>
                  <a:srgbClr val="000000"/>
                </a:solidFill>
              </a:defRPr>
            </a:pPr>
            <a:r>
              <a:t>I software di montaggio</a:t>
            </a:r>
          </a:p>
          <a:p>
            <a:pPr marL="514350" indent="-514350">
              <a:lnSpc>
                <a:spcPct val="75200"/>
              </a:lnSpc>
              <a:spcBef>
                <a:spcPts val="3100"/>
              </a:spcBef>
              <a:buClr>
                <a:srgbClr val="000000"/>
              </a:buClr>
              <a:buSzPts val="2400"/>
              <a:buFontTx/>
              <a:buAutoNum type="alphaLcParenR" startAt="1"/>
              <a:defRPr sz="2400">
                <a:solidFill>
                  <a:srgbClr val="000000"/>
                </a:solidFill>
              </a:defRPr>
            </a:pPr>
            <a:r>
              <a:t>I software di compositing </a:t>
            </a:r>
          </a:p>
          <a:p>
            <a:pPr marL="514350" indent="-514350">
              <a:lnSpc>
                <a:spcPct val="75200"/>
              </a:lnSpc>
              <a:spcBef>
                <a:spcPts val="3100"/>
              </a:spcBef>
              <a:buClr>
                <a:srgbClr val="000000"/>
              </a:buClr>
              <a:buSzPts val="2400"/>
              <a:buFontTx/>
              <a:buAutoNum type="alphaLcParenR" startAt="1"/>
              <a:defRPr sz="2400">
                <a:solidFill>
                  <a:srgbClr val="000000"/>
                </a:solidFill>
              </a:defRPr>
            </a:pPr>
            <a:r>
              <a:t>Color correction </a:t>
            </a:r>
          </a:p>
          <a:p>
            <a:pPr marL="514350" indent="-514350">
              <a:lnSpc>
                <a:spcPct val="75200"/>
              </a:lnSpc>
              <a:spcBef>
                <a:spcPts val="3100"/>
              </a:spcBef>
              <a:buClr>
                <a:srgbClr val="000000"/>
              </a:buClr>
              <a:buSzPts val="2400"/>
              <a:buFontTx/>
              <a:buAutoNum type="alphaLcParenR" startAt="1"/>
              <a:defRPr sz="2400">
                <a:solidFill>
                  <a:srgbClr val="000000"/>
                </a:solidFill>
              </a:defRPr>
            </a:pPr>
            <a:r>
              <a:t>Il 3D </a:t>
            </a:r>
          </a:p>
          <a:p>
            <a:pPr marL="514350" indent="-514350">
              <a:lnSpc>
                <a:spcPct val="75200"/>
              </a:lnSpc>
              <a:spcBef>
                <a:spcPts val="3100"/>
              </a:spcBef>
              <a:buClr>
                <a:srgbClr val="000000"/>
              </a:buClr>
              <a:buSzPts val="2400"/>
              <a:buFontTx/>
              <a:buAutoNum type="alphaLcParenR" startAt="1"/>
              <a:defRPr sz="2400">
                <a:solidFill>
                  <a:srgbClr val="000000"/>
                </a:solidFill>
              </a:defRPr>
            </a:pPr>
            <a:r>
              <a:t>Ripresa e postproduzione audio</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Google Shape;81;p15"/>
          <p:cNvSpPr txBox="1"/>
          <p:nvPr>
            <p:ph type="title"/>
          </p:nvPr>
        </p:nvSpPr>
        <p:spPr>
          <a:xfrm>
            <a:off x="952500" y="574720"/>
            <a:ext cx="11099800" cy="1535067"/>
          </a:xfrm>
          <a:prstGeom prst="rect">
            <a:avLst/>
          </a:prstGeom>
        </p:spPr>
        <p:txBody>
          <a:bodyPr/>
          <a:lstStyle>
            <a:lvl1pPr algn="ctr">
              <a:defRPr sz="4700"/>
            </a:lvl1pPr>
          </a:lstStyle>
          <a:p>
            <a:pPr/>
            <a:r>
              <a:t>LE SCUOLE DOVE SI INSEGNA AUDIOVISIVO IN ITALIA</a:t>
            </a:r>
          </a:p>
        </p:txBody>
      </p:sp>
      <p:sp>
        <p:nvSpPr>
          <p:cNvPr id="141" name="Google Shape;82;p15"/>
          <p:cNvSpPr txBox="1"/>
          <p:nvPr>
            <p:ph type="body" idx="1"/>
          </p:nvPr>
        </p:nvSpPr>
        <p:spPr>
          <a:xfrm>
            <a:off x="952498" y="1967705"/>
            <a:ext cx="11099805" cy="6909597"/>
          </a:xfrm>
          <a:prstGeom prst="rect">
            <a:avLst/>
          </a:prstGeom>
        </p:spPr>
        <p:txBody>
          <a:bodyPr/>
          <a:lstStyle/>
          <a:p>
            <a:pPr marL="163448" indent="12573" defTabSz="905255">
              <a:lnSpc>
                <a:spcPct val="84600"/>
              </a:lnSpc>
              <a:spcBef>
                <a:spcPts val="0"/>
              </a:spcBef>
              <a:buSzTx/>
              <a:buNone/>
              <a:defRPr sz="2772"/>
            </a:pPr>
          </a:p>
          <a:p>
            <a:pPr marL="339470" indent="-339470" defTabSz="905255">
              <a:lnSpc>
                <a:spcPct val="84600"/>
              </a:lnSpc>
              <a:spcBef>
                <a:spcPts val="3100"/>
              </a:spcBef>
              <a:buSzPts val="2700"/>
              <a:defRPr sz="2772"/>
            </a:pPr>
            <a:r>
              <a:t>ISTITUTI TECNICI indirizzo grafica e comunicazione.</a:t>
            </a:r>
            <a:br/>
            <a:r>
              <a:t>141 corsi (più di dieci in: Lombardia, Puglia, Campania, Calabria, Sicilia)</a:t>
            </a:r>
          </a:p>
          <a:p>
            <a:pPr marL="339470" indent="-339470" defTabSz="905255">
              <a:lnSpc>
                <a:spcPct val="84600"/>
              </a:lnSpc>
              <a:spcBef>
                <a:spcPts val="3100"/>
              </a:spcBef>
              <a:buSzPts val="2700"/>
              <a:defRPr sz="2772"/>
            </a:pPr>
            <a:r>
              <a:t>LICEI ARTISTICI indirizzo audiovisivo e multimediale.</a:t>
            </a:r>
            <a:br/>
            <a:r>
              <a:t>112 corsi (più di dieci in: Lombardia, Veneto, Puglia, Campania)</a:t>
            </a:r>
          </a:p>
          <a:p>
            <a:pPr marL="339470" indent="-339470" defTabSz="905255">
              <a:lnSpc>
                <a:spcPct val="84600"/>
              </a:lnSpc>
              <a:spcBef>
                <a:spcPts val="3100"/>
              </a:spcBef>
              <a:buSzPts val="2700"/>
              <a:defRPr sz="2772"/>
            </a:pPr>
            <a:r>
              <a:t>ISTITUTI PROFESSIONALI indirizzo servizi culturali e dello spettacolo.</a:t>
            </a:r>
            <a:br/>
            <a:r>
              <a:t>38 corsi (più di cinque in: Lombardia, Puglia, Campania)</a:t>
            </a:r>
          </a:p>
          <a:p>
            <a:pPr marL="0" indent="0" defTabSz="905255">
              <a:lnSpc>
                <a:spcPct val="84600"/>
              </a:lnSpc>
              <a:spcBef>
                <a:spcPts val="3100"/>
              </a:spcBef>
              <a:buSzTx/>
              <a:buNone/>
              <a:defRPr sz="2772"/>
            </a:pPr>
            <a:r>
              <a:t>13 sono corsi di scuole paritarie</a:t>
            </a:r>
            <a:br/>
            <a:r>
              <a:t>10 scuole hanno attivato più di un corso</a:t>
            </a:r>
          </a:p>
          <a:p>
            <a:pPr marL="0" indent="0" defTabSz="905255">
              <a:lnSpc>
                <a:spcPct val="84600"/>
              </a:lnSpc>
              <a:spcBef>
                <a:spcPts val="3100"/>
              </a:spcBef>
              <a:buSzTx/>
              <a:buNone/>
              <a:defRPr sz="2772"/>
            </a:pPr>
            <a:r>
              <a:t>Il numero di corsi è drasticamente aumentato negli ultimi 5-6 anni, dopo la riforma delle superiori.</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Google Shape;182;p31"/>
          <p:cNvSpPr txBox="1"/>
          <p:nvPr>
            <p:ph type="title"/>
          </p:nvPr>
        </p:nvSpPr>
        <p:spPr>
          <a:xfrm>
            <a:off x="952500" y="869675"/>
            <a:ext cx="11099800" cy="927647"/>
          </a:xfrm>
          <a:prstGeom prst="rect">
            <a:avLst/>
          </a:prstGeom>
        </p:spPr>
        <p:txBody>
          <a:bodyPr/>
          <a:lstStyle>
            <a:lvl1pPr algn="ctr">
              <a:defRPr sz="5300"/>
            </a:lvl1pPr>
          </a:lstStyle>
          <a:p>
            <a:pPr/>
            <a:r>
              <a:t>SECONDA FASE DEL PROGETTO</a:t>
            </a:r>
          </a:p>
        </p:txBody>
      </p:sp>
      <p:sp>
        <p:nvSpPr>
          <p:cNvPr id="215" name="Google Shape;183;p31"/>
          <p:cNvSpPr txBox="1"/>
          <p:nvPr>
            <p:ph type="body" idx="1"/>
          </p:nvPr>
        </p:nvSpPr>
        <p:spPr>
          <a:xfrm>
            <a:off x="1321668" y="2428327"/>
            <a:ext cx="10361464" cy="6372773"/>
          </a:xfrm>
          <a:prstGeom prst="rect">
            <a:avLst/>
          </a:prstGeom>
        </p:spPr>
        <p:txBody>
          <a:bodyPr/>
          <a:lstStyle/>
          <a:p>
            <a:pPr marL="0" indent="0" algn="just">
              <a:spcBef>
                <a:spcPts val="0"/>
              </a:spcBef>
              <a:buSzTx/>
              <a:buNone/>
            </a:pPr>
            <a:r>
              <a:t>Questa fase è indirizzata ai docenti di materie di area comune delle scuole secondarie e ai docenti delle primarie che vogliano utilizzare l’audiovisivo per sperimentare modalità di insegnamento/apprendimento alternative della propria disciplina e/o per facilitare delicati passaggi educativi. Gli incontri saranno gestiti dai docenti che avranno seguito il percorso della prima fase.</a:t>
            </a:r>
          </a:p>
          <a:p>
            <a:pPr marL="0" indent="0" algn="just">
              <a:buSzTx/>
              <a:buNone/>
            </a:pPr>
            <a:r>
              <a:t>Prima serie di incontri: teoria e linguaggio</a:t>
            </a:r>
          </a:p>
          <a:p>
            <a:pPr marL="0" indent="0" algn="just">
              <a:buSzTx/>
              <a:buNone/>
            </a:pPr>
            <a:r>
              <a:t>Seconda serie di incontri: pratiche e tecniche</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7" name="Google Shape;188;p32"/>
          <p:cNvSpPr txBox="1"/>
          <p:nvPr>
            <p:ph type="body" sz="half" idx="1"/>
          </p:nvPr>
        </p:nvSpPr>
        <p:spPr>
          <a:xfrm>
            <a:off x="1231900" y="-22773"/>
            <a:ext cx="11099800" cy="3690196"/>
          </a:xfrm>
          <a:prstGeom prst="rect">
            <a:avLst/>
          </a:prstGeom>
        </p:spPr>
        <p:txBody>
          <a:bodyPr/>
          <a:lstStyle/>
          <a:p>
            <a:pPr marL="0" indent="0" algn="ctr" defTabSz="804672">
              <a:spcBef>
                <a:spcPts val="0"/>
              </a:spcBef>
              <a:buSzTx/>
              <a:buNone/>
              <a:defRPr sz="2464"/>
            </a:pPr>
          </a:p>
          <a:p>
            <a:pPr marL="0" indent="0" algn="ctr" defTabSz="804672">
              <a:spcBef>
                <a:spcPts val="2800"/>
              </a:spcBef>
              <a:buSzTx/>
              <a:buNone/>
              <a:defRPr sz="2464"/>
            </a:pPr>
          </a:p>
          <a:p>
            <a:pPr marL="0" indent="0" algn="ctr" defTabSz="804672">
              <a:spcBef>
                <a:spcPts val="2800"/>
              </a:spcBef>
              <a:buSzTx/>
              <a:buNone/>
              <a:defRPr sz="2464"/>
            </a:pPr>
            <a:r>
              <a:t>email: </a:t>
            </a:r>
            <a:r>
              <a:rPr u="sng">
                <a:solidFill>
                  <a:srgbClr val="0000FF"/>
                </a:solidFill>
                <a:uFill>
                  <a:solidFill>
                    <a:srgbClr val="0000FF"/>
                  </a:solidFill>
                </a:uFill>
                <a:hlinkClick r:id="rId2" invalidUrl="" action="" tgtFrame="" tooltip="" history="1" highlightClick="0" endSnd="0"/>
              </a:rPr>
              <a:t>didattica.audiovisivo@gmail.com</a:t>
            </a:r>
          </a:p>
          <a:p>
            <a:pPr marL="0" indent="0" algn="ctr" defTabSz="804672">
              <a:spcBef>
                <a:spcPts val="2800"/>
              </a:spcBef>
              <a:buSzTx/>
              <a:buNone/>
              <a:defRPr sz="2464"/>
            </a:pPr>
            <a:r>
              <a:t>sito del progetto: </a:t>
            </a:r>
            <a:r>
              <a:rPr u="sng">
                <a:solidFill>
                  <a:srgbClr val="0000FF"/>
                </a:solidFill>
                <a:uFill>
                  <a:solidFill>
                    <a:srgbClr val="0000FF"/>
                  </a:solidFill>
                </a:uFill>
                <a:hlinkClick r:id="rId3" invalidUrl="" action="" tgtFrame="" tooltip="" history="1" highlightClick="0" endSnd="0"/>
              </a:rPr>
              <a:t>www.didatticaaudiovisivo.it</a:t>
            </a:r>
          </a:p>
          <a:p>
            <a:pPr marL="0" indent="0" algn="ctr" defTabSz="804672">
              <a:spcBef>
                <a:spcPts val="2800"/>
              </a:spcBef>
              <a:buSzTx/>
              <a:buNone/>
              <a:defRPr sz="2464"/>
            </a:pPr>
            <a:r>
              <a:t>pagina Facebook: </a:t>
            </a:r>
            <a:r>
              <a:rPr u="sng">
                <a:solidFill>
                  <a:srgbClr val="0000FF"/>
                </a:solidFill>
                <a:uFill>
                  <a:solidFill>
                    <a:srgbClr val="0000FF"/>
                  </a:solidFill>
                </a:uFill>
                <a:hlinkClick r:id="rId4" invalidUrl="" action="" tgtFrame="" tooltip="" history="1" highlightClick="0" endSnd="0"/>
              </a:rPr>
              <a:t>https://www.facebook.com/Didatticaaudiovisivo-2284186411795545</a:t>
            </a:r>
          </a:p>
        </p:txBody>
      </p:sp>
      <p:pic>
        <p:nvPicPr>
          <p:cNvPr id="218" name="Immagine" descr="Immagine"/>
          <p:cNvPicPr>
            <a:picLocks noChangeAspect="1"/>
          </p:cNvPicPr>
          <p:nvPr/>
        </p:nvPicPr>
        <p:blipFill>
          <a:blip r:embed="rId5">
            <a:extLst/>
          </a:blip>
          <a:stretch>
            <a:fillRect/>
          </a:stretch>
        </p:blipFill>
        <p:spPr>
          <a:xfrm>
            <a:off x="3232150" y="4248150"/>
            <a:ext cx="6540500" cy="1066800"/>
          </a:xfrm>
          <a:prstGeom prst="rect">
            <a:avLst/>
          </a:prstGeom>
          <a:ln w="12700">
            <a:miter lim="400000"/>
          </a:ln>
        </p:spPr>
      </p:pic>
      <p:pic>
        <p:nvPicPr>
          <p:cNvPr id="219" name="Immagine" descr="Immagine"/>
          <p:cNvPicPr>
            <a:picLocks noChangeAspect="1"/>
          </p:cNvPicPr>
          <p:nvPr/>
        </p:nvPicPr>
        <p:blipFill>
          <a:blip r:embed="rId6">
            <a:extLst/>
          </a:blip>
          <a:stretch>
            <a:fillRect/>
          </a:stretch>
        </p:blipFill>
        <p:spPr>
          <a:xfrm>
            <a:off x="2565400" y="6858997"/>
            <a:ext cx="4752827" cy="1051856"/>
          </a:xfrm>
          <a:prstGeom prst="rect">
            <a:avLst/>
          </a:prstGeom>
          <a:ln w="12700">
            <a:miter lim="400000"/>
          </a:ln>
        </p:spPr>
      </p:pic>
      <p:pic>
        <p:nvPicPr>
          <p:cNvPr id="220" name="Immagine" descr="Immagine"/>
          <p:cNvPicPr>
            <a:picLocks noChangeAspect="1"/>
          </p:cNvPicPr>
          <p:nvPr/>
        </p:nvPicPr>
        <p:blipFill>
          <a:blip r:embed="rId7">
            <a:extLst/>
          </a:blip>
          <a:stretch>
            <a:fillRect/>
          </a:stretch>
        </p:blipFill>
        <p:spPr>
          <a:xfrm>
            <a:off x="7711504" y="6818852"/>
            <a:ext cx="3800774" cy="1132146"/>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pic>
        <p:nvPicPr>
          <p:cNvPr id="143" name="pouilles52.gif" descr="pouilles52.gif"/>
          <p:cNvPicPr>
            <a:picLocks noChangeAspect="1"/>
          </p:cNvPicPr>
          <p:nvPr/>
        </p:nvPicPr>
        <p:blipFill>
          <a:blip r:embed="rId2">
            <a:extLst/>
          </a:blip>
          <a:stretch>
            <a:fillRect/>
          </a:stretch>
        </p:blipFill>
        <p:spPr>
          <a:xfrm>
            <a:off x="-453543" y="901700"/>
            <a:ext cx="12332139" cy="9753600"/>
          </a:xfrm>
          <a:prstGeom prst="rect">
            <a:avLst/>
          </a:prstGeom>
          <a:ln w="12700">
            <a:miter lim="400000"/>
          </a:ln>
        </p:spPr>
      </p:pic>
      <p:sp>
        <p:nvSpPr>
          <p:cNvPr id="144" name="Rettangolo"/>
          <p:cNvSpPr/>
          <p:nvPr/>
        </p:nvSpPr>
        <p:spPr>
          <a:xfrm>
            <a:off x="8459827" y="5432528"/>
            <a:ext cx="957412" cy="1031430"/>
          </a:xfrm>
          <a:prstGeom prst="rect">
            <a:avLst/>
          </a:prstGeom>
          <a:solidFill>
            <a:srgbClr val="EFEDE3"/>
          </a:solidFill>
          <a:ln w="25400">
            <a:solidFill>
              <a:schemeClr val="accent1"/>
            </a:solidFill>
          </a:ln>
        </p:spPr>
        <p:txBody>
          <a:bodyPr lIns="0" tIns="0" rIns="0" bIns="0"/>
          <a:lstStyle/>
          <a:p>
            <a:pPr/>
          </a:p>
        </p:txBody>
      </p:sp>
      <p:sp>
        <p:nvSpPr>
          <p:cNvPr id="145" name="1 IT…"/>
          <p:cNvSpPr txBox="1"/>
          <p:nvPr/>
        </p:nvSpPr>
        <p:spPr>
          <a:xfrm>
            <a:off x="8565246" y="5597628"/>
            <a:ext cx="622450" cy="70123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defRPr b="1" sz="2400"/>
            </a:pPr>
            <a:r>
              <a:t>1 IT</a:t>
            </a:r>
          </a:p>
          <a:p>
            <a:pPr>
              <a:defRPr b="1" sz="2400"/>
            </a:pPr>
            <a:r>
              <a:t>1 IP</a:t>
            </a:r>
          </a:p>
        </p:txBody>
      </p:sp>
      <p:sp>
        <p:nvSpPr>
          <p:cNvPr id="146" name="Rettangolo"/>
          <p:cNvSpPr/>
          <p:nvPr/>
        </p:nvSpPr>
        <p:spPr>
          <a:xfrm>
            <a:off x="10913194" y="7397750"/>
            <a:ext cx="957412" cy="1284635"/>
          </a:xfrm>
          <a:prstGeom prst="rect">
            <a:avLst/>
          </a:prstGeom>
          <a:solidFill>
            <a:srgbClr val="EFEDE3"/>
          </a:solidFill>
          <a:ln w="25400">
            <a:solidFill>
              <a:schemeClr val="accent1"/>
            </a:solidFill>
          </a:ln>
        </p:spPr>
        <p:txBody>
          <a:bodyPr lIns="0" tIns="0" rIns="0" bIns="0"/>
          <a:lstStyle/>
          <a:p>
            <a:pPr/>
          </a:p>
        </p:txBody>
      </p:sp>
      <p:sp>
        <p:nvSpPr>
          <p:cNvPr id="147" name="4 LA…"/>
          <p:cNvSpPr txBox="1"/>
          <p:nvPr/>
        </p:nvSpPr>
        <p:spPr>
          <a:xfrm>
            <a:off x="11018614" y="7511653"/>
            <a:ext cx="746572" cy="105682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defRPr b="1" sz="2400"/>
            </a:pPr>
            <a:r>
              <a:t>4 LA</a:t>
            </a:r>
          </a:p>
          <a:p>
            <a:pPr>
              <a:defRPr b="1" sz="2400"/>
            </a:pPr>
            <a:r>
              <a:t>1 IT</a:t>
            </a:r>
          </a:p>
          <a:p>
            <a:pPr>
              <a:defRPr b="1" sz="2400"/>
            </a:pPr>
            <a:r>
              <a:t>1 IP</a:t>
            </a:r>
          </a:p>
        </p:txBody>
      </p:sp>
      <p:sp>
        <p:nvSpPr>
          <p:cNvPr id="148" name="Rettangolo"/>
          <p:cNvSpPr/>
          <p:nvPr/>
        </p:nvSpPr>
        <p:spPr>
          <a:xfrm>
            <a:off x="4121762" y="6010168"/>
            <a:ext cx="957412" cy="1284635"/>
          </a:xfrm>
          <a:prstGeom prst="rect">
            <a:avLst/>
          </a:prstGeom>
          <a:solidFill>
            <a:srgbClr val="EFEDE3"/>
          </a:solidFill>
          <a:ln w="25400">
            <a:solidFill>
              <a:schemeClr val="accent1"/>
            </a:solidFill>
          </a:ln>
        </p:spPr>
        <p:txBody>
          <a:bodyPr lIns="0" tIns="0" rIns="0" bIns="0"/>
          <a:lstStyle/>
          <a:p>
            <a:pPr/>
          </a:p>
        </p:txBody>
      </p:sp>
      <p:sp>
        <p:nvSpPr>
          <p:cNvPr id="149" name="5 LA…"/>
          <p:cNvSpPr txBox="1"/>
          <p:nvPr/>
        </p:nvSpPr>
        <p:spPr>
          <a:xfrm>
            <a:off x="4227182" y="6124071"/>
            <a:ext cx="746572" cy="105682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defRPr b="1" sz="2400"/>
            </a:pPr>
            <a:r>
              <a:t>5 LA</a:t>
            </a:r>
          </a:p>
          <a:p>
            <a:pPr>
              <a:defRPr b="1" sz="2400"/>
            </a:pPr>
            <a:r>
              <a:t>3 IT</a:t>
            </a:r>
          </a:p>
          <a:p>
            <a:pPr>
              <a:defRPr b="1" sz="2400"/>
            </a:pPr>
            <a:r>
              <a:t>5 IP</a:t>
            </a:r>
          </a:p>
        </p:txBody>
      </p:sp>
      <p:sp>
        <p:nvSpPr>
          <p:cNvPr id="150" name="PUGLIA…"/>
          <p:cNvSpPr txBox="1"/>
          <p:nvPr/>
        </p:nvSpPr>
        <p:spPr>
          <a:xfrm>
            <a:off x="8042427" y="930426"/>
            <a:ext cx="3340064" cy="390370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defRPr b="1" sz="1900"/>
            </a:pPr>
            <a:r>
              <a:t>PUGLIA</a:t>
            </a:r>
          </a:p>
          <a:p>
            <a:pPr>
              <a:defRPr b="1" sz="1900"/>
            </a:pPr>
          </a:p>
          <a:p>
            <a:pPr>
              <a:defRPr b="1" sz="1900"/>
            </a:pPr>
            <a:r>
              <a:t>LICEI ARTISTICI</a:t>
            </a:r>
          </a:p>
          <a:p>
            <a:pPr>
              <a:defRPr b="1" sz="1900"/>
            </a:pPr>
            <a:r>
              <a:t>indirizzo audiovisivo e multimediale: 10</a:t>
            </a:r>
          </a:p>
          <a:p>
            <a:pPr>
              <a:defRPr b="1" sz="1900"/>
            </a:pPr>
          </a:p>
          <a:p>
            <a:pPr>
              <a:defRPr b="1" sz="1900"/>
            </a:pPr>
            <a:r>
              <a:t>ISTITUTI TECNICI</a:t>
            </a:r>
          </a:p>
          <a:p>
            <a:pPr>
              <a:defRPr b="1" sz="1900"/>
            </a:pPr>
            <a:r>
              <a:t>grafica e comunicazione: 10</a:t>
            </a:r>
          </a:p>
          <a:p>
            <a:pPr>
              <a:defRPr b="1" sz="1900"/>
            </a:pPr>
          </a:p>
          <a:p>
            <a:pPr>
              <a:defRPr b="1" sz="1900"/>
            </a:pPr>
            <a:r>
              <a:t>ISTITUTI PROFESSIONALI</a:t>
            </a:r>
          </a:p>
          <a:p>
            <a:pPr>
              <a:defRPr b="1" sz="1900"/>
            </a:pPr>
            <a:r>
              <a:t>servizi culturali e dello spettacolo: 10</a:t>
            </a:r>
          </a:p>
          <a:p>
            <a:pPr>
              <a:defRPr b="1" sz="1900"/>
            </a:pPr>
          </a:p>
        </p:txBody>
      </p:sp>
      <p:sp>
        <p:nvSpPr>
          <p:cNvPr id="151" name="Rettangolo"/>
          <p:cNvSpPr/>
          <p:nvPr/>
        </p:nvSpPr>
        <p:spPr>
          <a:xfrm>
            <a:off x="1534359" y="3918086"/>
            <a:ext cx="839292" cy="675829"/>
          </a:xfrm>
          <a:prstGeom prst="rect">
            <a:avLst/>
          </a:prstGeom>
          <a:solidFill>
            <a:srgbClr val="EFEDE3"/>
          </a:solidFill>
          <a:ln w="25400">
            <a:solidFill>
              <a:schemeClr val="accent1"/>
            </a:solidFill>
          </a:ln>
        </p:spPr>
        <p:txBody>
          <a:bodyPr lIns="0" tIns="0" rIns="0" bIns="0"/>
          <a:lstStyle/>
          <a:p>
            <a:pPr/>
          </a:p>
        </p:txBody>
      </p:sp>
      <p:sp>
        <p:nvSpPr>
          <p:cNvPr id="152" name="3 IT"/>
          <p:cNvSpPr txBox="1"/>
          <p:nvPr/>
        </p:nvSpPr>
        <p:spPr>
          <a:xfrm>
            <a:off x="1639779" y="4083186"/>
            <a:ext cx="537766" cy="34562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2400"/>
            </a:lvl1pPr>
          </a:lstStyle>
          <a:p>
            <a:pPr/>
            <a:r>
              <a:t>3 IT</a:t>
            </a:r>
          </a:p>
        </p:txBody>
      </p:sp>
      <p:sp>
        <p:nvSpPr>
          <p:cNvPr id="153" name="Rettangolo"/>
          <p:cNvSpPr/>
          <p:nvPr/>
        </p:nvSpPr>
        <p:spPr>
          <a:xfrm>
            <a:off x="2860872" y="5209671"/>
            <a:ext cx="839293" cy="675829"/>
          </a:xfrm>
          <a:prstGeom prst="rect">
            <a:avLst/>
          </a:prstGeom>
          <a:solidFill>
            <a:srgbClr val="EFEDE3"/>
          </a:solidFill>
          <a:ln w="25400">
            <a:solidFill>
              <a:schemeClr val="accent1"/>
            </a:solidFill>
          </a:ln>
        </p:spPr>
        <p:txBody>
          <a:bodyPr lIns="0" tIns="0" rIns="0" bIns="0"/>
          <a:lstStyle/>
          <a:p>
            <a:pPr/>
          </a:p>
        </p:txBody>
      </p:sp>
      <p:sp>
        <p:nvSpPr>
          <p:cNvPr id="154" name="1 IP"/>
          <p:cNvSpPr txBox="1"/>
          <p:nvPr/>
        </p:nvSpPr>
        <p:spPr>
          <a:xfrm>
            <a:off x="2966292" y="5374771"/>
            <a:ext cx="554882" cy="34562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2400"/>
            </a:lvl1pPr>
          </a:lstStyle>
          <a:p>
            <a:pPr/>
            <a:r>
              <a:t>1 IP</a:t>
            </a:r>
          </a:p>
        </p:txBody>
      </p:sp>
      <p:sp>
        <p:nvSpPr>
          <p:cNvPr id="155" name="Rettangolo"/>
          <p:cNvSpPr/>
          <p:nvPr/>
        </p:nvSpPr>
        <p:spPr>
          <a:xfrm>
            <a:off x="5859023" y="7172148"/>
            <a:ext cx="957413" cy="1284636"/>
          </a:xfrm>
          <a:prstGeom prst="rect">
            <a:avLst/>
          </a:prstGeom>
          <a:solidFill>
            <a:srgbClr val="EFEDE3"/>
          </a:solidFill>
          <a:ln w="25400">
            <a:solidFill>
              <a:schemeClr val="accent1"/>
            </a:solidFill>
          </a:ln>
        </p:spPr>
        <p:txBody>
          <a:bodyPr lIns="0" tIns="0" rIns="0" bIns="0"/>
          <a:lstStyle/>
          <a:p>
            <a:pPr/>
          </a:p>
        </p:txBody>
      </p:sp>
      <p:sp>
        <p:nvSpPr>
          <p:cNvPr id="156" name="1 LA…"/>
          <p:cNvSpPr txBox="1"/>
          <p:nvPr/>
        </p:nvSpPr>
        <p:spPr>
          <a:xfrm>
            <a:off x="5964443" y="7286051"/>
            <a:ext cx="746573" cy="105682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defRPr b="1" sz="2400"/>
            </a:pPr>
            <a:r>
              <a:t>1 LA</a:t>
            </a:r>
          </a:p>
          <a:p>
            <a:pPr>
              <a:defRPr b="1" sz="2400"/>
            </a:pPr>
            <a:r>
              <a:t>2 IT</a:t>
            </a:r>
          </a:p>
          <a:p>
            <a:pPr>
              <a:defRPr b="1" sz="2400"/>
            </a:pPr>
            <a:r>
              <a:t>2 IP</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Google Shape;87;p16"/>
          <p:cNvSpPr txBox="1"/>
          <p:nvPr>
            <p:ph type="title"/>
          </p:nvPr>
        </p:nvSpPr>
        <p:spPr>
          <a:xfrm>
            <a:off x="1463039" y="975360"/>
            <a:ext cx="10241282" cy="2113280"/>
          </a:xfrm>
          <a:prstGeom prst="rect">
            <a:avLst/>
          </a:prstGeom>
        </p:spPr>
        <p:txBody>
          <a:bodyPr/>
          <a:lstStyle/>
          <a:p>
            <a:pPr algn="ctr">
              <a:defRPr sz="4700"/>
            </a:pPr>
            <a:r>
              <a:t>LICEI ARTISTICI</a:t>
            </a:r>
          </a:p>
          <a:p>
            <a:pPr algn="ctr">
              <a:defRPr sz="4700">
                <a:solidFill>
                  <a:srgbClr val="4A502A"/>
                </a:solidFill>
              </a:defRPr>
            </a:pPr>
            <a:r>
              <a:t>INDIRIZZO AUDIOVISIVO E MULTIMEDIALE</a:t>
            </a:r>
          </a:p>
        </p:txBody>
      </p:sp>
      <p:sp>
        <p:nvSpPr>
          <p:cNvPr id="159" name="Google Shape;88;p16"/>
          <p:cNvSpPr txBox="1"/>
          <p:nvPr>
            <p:ph type="body" sz="quarter" idx="1"/>
          </p:nvPr>
        </p:nvSpPr>
        <p:spPr>
          <a:xfrm>
            <a:off x="1463039" y="3480394"/>
            <a:ext cx="10241282" cy="2454925"/>
          </a:xfrm>
          <a:prstGeom prst="rect">
            <a:avLst/>
          </a:prstGeom>
        </p:spPr>
        <p:txBody>
          <a:bodyPr/>
          <a:lstStyle/>
          <a:p>
            <a:pPr marL="540731" indent="-540731" defTabSz="905255">
              <a:spcBef>
                <a:spcPts val="0"/>
              </a:spcBef>
              <a:buSzPts val="2700"/>
              <a:defRPr sz="2772"/>
            </a:pPr>
            <a:r>
              <a:t>nei cinque anni le ore settimanali sono 34</a:t>
            </a:r>
          </a:p>
          <a:p>
            <a:pPr marL="540731" indent="-540731" defTabSz="905255">
              <a:spcBef>
                <a:spcPts val="1300"/>
              </a:spcBef>
              <a:buSzPts val="2700"/>
              <a:defRPr sz="2772"/>
            </a:pPr>
            <a:r>
              <a:t>3 ore di “Laboratorio artistico” in seconda a carattere orientativo.</a:t>
            </a:r>
          </a:p>
          <a:p>
            <a:pPr marL="540731" indent="-540731" defTabSz="905255">
              <a:spcBef>
                <a:spcPts val="1300"/>
              </a:spcBef>
              <a:buSzPts val="2700"/>
              <a:defRPr sz="2772"/>
            </a:pPr>
            <a:r>
              <a:t>nel triennio le materie in cui può essere affrontato l’audiovisivo sono:</a:t>
            </a:r>
          </a:p>
        </p:txBody>
      </p:sp>
      <p:graphicFrame>
        <p:nvGraphicFramePr>
          <p:cNvPr id="160" name="Google Shape;89;p16"/>
          <p:cNvGraphicFramePr/>
          <p:nvPr/>
        </p:nvGraphicFramePr>
        <p:xfrm>
          <a:off x="1682632" y="6327073"/>
          <a:ext cx="9341076" cy="1326926"/>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6050825"/>
                <a:gridCol w="1129125"/>
                <a:gridCol w="1050550"/>
                <a:gridCol w="1110575"/>
              </a:tblGrid>
              <a:tr h="451575">
                <a:tc>
                  <a:txBody>
                    <a:bodyPr/>
                    <a:lstStyle/>
                    <a:p>
                      <a:pPr algn="l">
                        <a:defRPr>
                          <a:sym typeface="Arial"/>
                        </a:defRPr>
                      </a:pP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terza</a:t>
                      </a: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quarta</a:t>
                      </a: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quinta</a:t>
                      </a:r>
                    </a:p>
                  </a:txBody>
                  <a:tcPr marL="0" marR="0" marT="0" marB="0" anchor="t" anchorCtr="0" horzOverflow="overflow"/>
                </a:tc>
              </a:tr>
              <a:tr h="437674">
                <a:tc>
                  <a:txBody>
                    <a:bodyPr/>
                    <a:lstStyle/>
                    <a:p>
                      <a:pPr algn="l">
                        <a:defRPr b="0" sz="1800">
                          <a:solidFill>
                            <a:srgbClr val="000000"/>
                          </a:solidFill>
                        </a:defRPr>
                      </a:pPr>
                      <a:r>
                        <a:rPr b="1" sz="2400">
                          <a:solidFill>
                            <a:srgbClr val="FFFFFF"/>
                          </a:solidFill>
                          <a:sym typeface="Arial"/>
                        </a:rPr>
                        <a:t>Discipline audiovisive e multimediali</a:t>
                      </a:r>
                    </a:p>
                  </a:txBody>
                  <a:tcPr marL="0" marR="0" marT="0" marB="0" anchor="t" anchorCtr="0" horzOverflow="overflow"/>
                </a:tc>
                <a:tc>
                  <a:txBody>
                    <a:bodyPr/>
                    <a:lstStyle/>
                    <a:p>
                      <a:pPr algn="ctr">
                        <a:defRPr sz="1800"/>
                      </a:pPr>
                      <a:r>
                        <a:rPr sz="2400">
                          <a:sym typeface="Arial"/>
                        </a:rPr>
                        <a:t>6</a:t>
                      </a:r>
                    </a:p>
                  </a:txBody>
                  <a:tcPr marL="0" marR="0" marT="0" marB="0" anchor="t" anchorCtr="0" horzOverflow="overflow"/>
                </a:tc>
                <a:tc>
                  <a:txBody>
                    <a:bodyPr/>
                    <a:lstStyle/>
                    <a:p>
                      <a:pPr algn="ctr">
                        <a:defRPr sz="1800"/>
                      </a:pPr>
                      <a:r>
                        <a:rPr sz="2400">
                          <a:sym typeface="Arial"/>
                        </a:rPr>
                        <a:t>6</a:t>
                      </a:r>
                    </a:p>
                  </a:txBody>
                  <a:tcPr marL="0" marR="0" marT="0" marB="0" anchor="t" anchorCtr="0" horzOverflow="overflow"/>
                </a:tc>
                <a:tc>
                  <a:txBody>
                    <a:bodyPr/>
                    <a:lstStyle/>
                    <a:p>
                      <a:pPr algn="ctr">
                        <a:defRPr sz="1800"/>
                      </a:pPr>
                      <a:r>
                        <a:rPr sz="2400">
                          <a:sym typeface="Arial"/>
                        </a:rPr>
                        <a:t>6</a:t>
                      </a:r>
                    </a:p>
                  </a:txBody>
                  <a:tcPr marL="0" marR="0" marT="0" marB="0" anchor="t" anchorCtr="0" horzOverflow="overflow"/>
                </a:tc>
              </a:tr>
              <a:tr h="437674">
                <a:tc>
                  <a:txBody>
                    <a:bodyPr/>
                    <a:lstStyle/>
                    <a:p>
                      <a:pPr algn="l">
                        <a:defRPr b="0" sz="1800">
                          <a:solidFill>
                            <a:srgbClr val="000000"/>
                          </a:solidFill>
                        </a:defRPr>
                      </a:pPr>
                      <a:r>
                        <a:rPr b="1" sz="2400">
                          <a:solidFill>
                            <a:srgbClr val="FFFFFF"/>
                          </a:solidFill>
                          <a:sym typeface="Arial"/>
                        </a:rPr>
                        <a:t>Laboratorio audiovisivo e multimediale</a:t>
                      </a:r>
                    </a:p>
                  </a:txBody>
                  <a:tcPr marL="0" marR="0" marT="0" marB="0" anchor="t" anchorCtr="0" horzOverflow="overflow"/>
                </a:tc>
                <a:tc>
                  <a:txBody>
                    <a:bodyPr/>
                    <a:lstStyle/>
                    <a:p>
                      <a:pPr algn="ctr">
                        <a:defRPr sz="1800"/>
                      </a:pPr>
                      <a:r>
                        <a:rPr sz="2400">
                          <a:sym typeface="Arial"/>
                        </a:rPr>
                        <a:t>6</a:t>
                      </a:r>
                    </a:p>
                  </a:txBody>
                  <a:tcPr marL="0" marR="0" marT="0" marB="0" anchor="t" anchorCtr="0" horzOverflow="overflow"/>
                </a:tc>
                <a:tc>
                  <a:txBody>
                    <a:bodyPr/>
                    <a:lstStyle/>
                    <a:p>
                      <a:pPr algn="ctr">
                        <a:defRPr sz="1800"/>
                      </a:pPr>
                      <a:r>
                        <a:rPr sz="2400">
                          <a:sym typeface="Arial"/>
                        </a:rPr>
                        <a:t>6</a:t>
                      </a:r>
                    </a:p>
                  </a:txBody>
                  <a:tcPr marL="0" marR="0" marT="0" marB="0" anchor="t" anchorCtr="0" horzOverflow="overflow"/>
                </a:tc>
                <a:tc>
                  <a:txBody>
                    <a:bodyPr/>
                    <a:lstStyle/>
                    <a:p>
                      <a:pPr algn="ctr">
                        <a:defRPr sz="1800"/>
                      </a:pPr>
                      <a:r>
                        <a:rPr sz="2400">
                          <a:sym typeface="Arial"/>
                        </a:rPr>
                        <a:t>8</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Google Shape;94;p17"/>
          <p:cNvSpPr txBox="1"/>
          <p:nvPr>
            <p:ph type="title"/>
          </p:nvPr>
        </p:nvSpPr>
        <p:spPr>
          <a:xfrm>
            <a:off x="1463039" y="975360"/>
            <a:ext cx="10241282" cy="2113280"/>
          </a:xfrm>
          <a:prstGeom prst="rect">
            <a:avLst/>
          </a:prstGeom>
        </p:spPr>
        <p:txBody>
          <a:bodyPr/>
          <a:lstStyle/>
          <a:p>
            <a:pPr algn="ctr" defTabSz="795527">
              <a:defRPr sz="4089"/>
            </a:pPr>
            <a:r>
              <a:t>ISTITUTI TECNICI </a:t>
            </a:r>
          </a:p>
          <a:p>
            <a:pPr algn="ctr" defTabSz="795527">
              <a:defRPr sz="4089">
                <a:solidFill>
                  <a:srgbClr val="545A2F"/>
                </a:solidFill>
              </a:defRPr>
            </a:pPr>
            <a:r>
              <a:t>settore tecnologico</a:t>
            </a:r>
          </a:p>
          <a:p>
            <a:pPr algn="ctr" defTabSz="795527">
              <a:defRPr sz="4089">
                <a:solidFill>
                  <a:srgbClr val="545A2F"/>
                </a:solidFill>
              </a:defRPr>
            </a:pPr>
            <a:r>
              <a:t>INDIRIZZO GRAFICA E COMUNICAZIONE</a:t>
            </a:r>
          </a:p>
        </p:txBody>
      </p:sp>
      <p:sp>
        <p:nvSpPr>
          <p:cNvPr id="163" name="Google Shape;95;p17"/>
          <p:cNvSpPr txBox="1"/>
          <p:nvPr>
            <p:ph type="body" idx="1"/>
          </p:nvPr>
        </p:nvSpPr>
        <p:spPr>
          <a:xfrm>
            <a:off x="1463039" y="3251199"/>
            <a:ext cx="10241282" cy="5093549"/>
          </a:xfrm>
          <a:prstGeom prst="rect">
            <a:avLst/>
          </a:prstGeom>
        </p:spPr>
        <p:txBody>
          <a:bodyPr/>
          <a:lstStyle/>
          <a:p>
            <a:pPr marL="546193" indent="-546193">
              <a:spcBef>
                <a:spcPts val="0"/>
              </a:spcBef>
            </a:pPr>
            <a:r>
              <a:t>nei cinque anni le ore settimanali sono 32</a:t>
            </a:r>
          </a:p>
          <a:p>
            <a:pPr marL="546193" indent="-546193"/>
            <a:r>
              <a:t>3 ore di “Scienze e tecnologie applicate” in seconda a carattere orientativo.</a:t>
            </a:r>
          </a:p>
          <a:p>
            <a:pPr marL="546193" indent="-546193"/>
            <a:r>
              <a:t>nel triennio le materie in cui può essere affrontato l’audiovisivo sono:</a:t>
            </a:r>
          </a:p>
        </p:txBody>
      </p:sp>
      <p:graphicFrame>
        <p:nvGraphicFramePr>
          <p:cNvPr id="164" name="Google Shape;96;p17"/>
          <p:cNvGraphicFramePr/>
          <p:nvPr/>
        </p:nvGraphicFramePr>
        <p:xfrm>
          <a:off x="1514624" y="5849054"/>
          <a:ext cx="9975525" cy="2673126"/>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6921125"/>
                <a:gridCol w="1051250"/>
                <a:gridCol w="975225"/>
                <a:gridCol w="1027925"/>
              </a:tblGrid>
              <a:tr h="451949">
                <a:tc>
                  <a:txBody>
                    <a:bodyPr/>
                    <a:lstStyle/>
                    <a:p>
                      <a:pPr algn="l">
                        <a:defRPr>
                          <a:sym typeface="Arial"/>
                        </a:defRPr>
                      </a:pP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terza</a:t>
                      </a: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quarta</a:t>
                      </a: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quinta</a:t>
                      </a:r>
                    </a:p>
                  </a:txBody>
                  <a:tcPr marL="0" marR="0" marT="0" marB="0" anchor="t" anchorCtr="0" horzOverflow="overflow"/>
                </a:tc>
              </a:tr>
              <a:tr h="438025">
                <a:tc>
                  <a:txBody>
                    <a:bodyPr/>
                    <a:lstStyle/>
                    <a:p>
                      <a:pPr algn="l">
                        <a:defRPr b="0" sz="1800">
                          <a:solidFill>
                            <a:srgbClr val="000000"/>
                          </a:solidFill>
                        </a:defRPr>
                      </a:pPr>
                      <a:r>
                        <a:rPr b="1" sz="2400">
                          <a:solidFill>
                            <a:srgbClr val="FFFFFF"/>
                          </a:solidFill>
                          <a:sym typeface="Arial"/>
                        </a:rPr>
                        <a:t>Progettazione multimediale</a:t>
                      </a:r>
                    </a:p>
                  </a:txBody>
                  <a:tcPr marL="0" marR="0" marT="0" marB="0" anchor="t" anchorCtr="0" horzOverflow="overflow"/>
                </a:tc>
                <a:tc>
                  <a:txBody>
                    <a:bodyPr/>
                    <a:lstStyle/>
                    <a:p>
                      <a:pPr algn="ctr">
                        <a:defRPr sz="1800"/>
                      </a:pPr>
                      <a:r>
                        <a:rPr sz="2400">
                          <a:sym typeface="Arial"/>
                        </a:rPr>
                        <a:t>4</a:t>
                      </a:r>
                    </a:p>
                  </a:txBody>
                  <a:tcPr marL="0" marR="0" marT="0" marB="0" anchor="t" anchorCtr="0" horzOverflow="overflow"/>
                </a:tc>
                <a:tc>
                  <a:txBody>
                    <a:bodyPr/>
                    <a:lstStyle/>
                    <a:p>
                      <a:pPr algn="ctr">
                        <a:defRPr sz="1800"/>
                      </a:pPr>
                      <a:r>
                        <a:rPr sz="2400">
                          <a:sym typeface="Arial"/>
                        </a:rPr>
                        <a:t>3</a:t>
                      </a:r>
                    </a:p>
                  </a:txBody>
                  <a:tcPr marL="0" marR="0" marT="0" marB="0" anchor="t" anchorCtr="0" horzOverflow="overflow"/>
                </a:tc>
                <a:tc>
                  <a:txBody>
                    <a:bodyPr/>
                    <a:lstStyle/>
                    <a:p>
                      <a:pPr algn="ctr">
                        <a:defRPr sz="1800"/>
                      </a:pPr>
                      <a:r>
                        <a:rPr sz="2400">
                          <a:sym typeface="Arial"/>
                        </a:rPr>
                        <a:t>4</a:t>
                      </a:r>
                    </a:p>
                  </a:txBody>
                  <a:tcPr marL="0" marR="0" marT="0" marB="0" anchor="t" anchorCtr="0" horzOverflow="overflow"/>
                </a:tc>
              </a:tr>
              <a:tr h="438025">
                <a:tc>
                  <a:txBody>
                    <a:bodyPr/>
                    <a:lstStyle/>
                    <a:p>
                      <a:pPr algn="l">
                        <a:defRPr b="0" sz="1800">
                          <a:solidFill>
                            <a:srgbClr val="000000"/>
                          </a:solidFill>
                        </a:defRPr>
                      </a:pPr>
                      <a:r>
                        <a:rPr b="1" sz="2400">
                          <a:solidFill>
                            <a:srgbClr val="FFFFFF"/>
                          </a:solidFill>
                          <a:sym typeface="Arial"/>
                        </a:rPr>
                        <a:t>Tecnologie dei processi di produzione</a:t>
                      </a:r>
                    </a:p>
                  </a:txBody>
                  <a:tcPr marL="0" marR="0" marT="0" marB="0" anchor="t" anchorCtr="0" horzOverflow="overflow"/>
                </a:tc>
                <a:tc>
                  <a:txBody>
                    <a:bodyPr/>
                    <a:lstStyle/>
                    <a:p>
                      <a:pPr algn="ctr">
                        <a:defRPr sz="1800"/>
                      </a:pPr>
                      <a:r>
                        <a:rPr sz="2400">
                          <a:sym typeface="Arial"/>
                        </a:rPr>
                        <a:t>4</a:t>
                      </a:r>
                    </a:p>
                  </a:txBody>
                  <a:tcPr marL="0" marR="0" marT="0" marB="0" anchor="t" anchorCtr="0" horzOverflow="overflow"/>
                </a:tc>
                <a:tc>
                  <a:txBody>
                    <a:bodyPr/>
                    <a:lstStyle/>
                    <a:p>
                      <a:pPr algn="ctr">
                        <a:defRPr sz="1800"/>
                      </a:pPr>
                      <a:r>
                        <a:rPr sz="2400">
                          <a:sym typeface="Arial"/>
                        </a:rPr>
                        <a:t>4</a:t>
                      </a:r>
                    </a:p>
                  </a:txBody>
                  <a:tcPr marL="0" marR="0" marT="0" marB="0" anchor="t" anchorCtr="0" horzOverflow="overflow"/>
                </a:tc>
                <a:tc>
                  <a:txBody>
                    <a:bodyPr/>
                    <a:lstStyle/>
                    <a:p>
                      <a:pPr algn="ctr">
                        <a:defRPr sz="1800"/>
                      </a:pPr>
                      <a:r>
                        <a:rPr sz="2400">
                          <a:sym typeface="Arial"/>
                        </a:rPr>
                        <a:t>3</a:t>
                      </a:r>
                    </a:p>
                  </a:txBody>
                  <a:tcPr marL="0" marR="0" marT="0" marB="0" anchor="t" anchorCtr="0" horzOverflow="overflow"/>
                </a:tc>
              </a:tr>
              <a:tr h="454900">
                <a:tc>
                  <a:txBody>
                    <a:bodyPr/>
                    <a:lstStyle/>
                    <a:p>
                      <a:pPr algn="l">
                        <a:defRPr b="0" sz="1800">
                          <a:solidFill>
                            <a:srgbClr val="000000"/>
                          </a:solidFill>
                        </a:defRPr>
                      </a:pPr>
                      <a:r>
                        <a:rPr b="1" sz="2400">
                          <a:solidFill>
                            <a:srgbClr val="FFFFFF"/>
                          </a:solidFill>
                          <a:sym typeface="Arial"/>
                        </a:rPr>
                        <a:t>Organizzazione e gestione dei processi produttivi</a:t>
                      </a:r>
                    </a:p>
                  </a:txBody>
                  <a:tcPr marL="0" marR="0" marT="0" marB="0" anchor="t" anchorCtr="0" horzOverflow="overflow"/>
                </a:tc>
                <a:tc>
                  <a:txBody>
                    <a:bodyPr/>
                    <a:lstStyle/>
                    <a:p>
                      <a:pPr algn="ctr">
                        <a:defRPr>
                          <a:sym typeface="Arial"/>
                        </a:defRPr>
                      </a:pPr>
                    </a:p>
                  </a:txBody>
                  <a:tcPr marL="0" marR="0" marT="0" marB="0" anchor="t" anchorCtr="0" horzOverflow="overflow"/>
                </a:tc>
                <a:tc>
                  <a:txBody>
                    <a:bodyPr/>
                    <a:lstStyle/>
                    <a:p>
                      <a:pPr algn="ctr">
                        <a:defRPr>
                          <a:sym typeface="Arial"/>
                        </a:defRPr>
                      </a:pPr>
                    </a:p>
                  </a:txBody>
                  <a:tcPr marL="0" marR="0" marT="0" marB="0" anchor="t" anchorCtr="0" horzOverflow="overflow"/>
                </a:tc>
                <a:tc>
                  <a:txBody>
                    <a:bodyPr/>
                    <a:lstStyle/>
                    <a:p>
                      <a:pPr algn="ctr">
                        <a:defRPr sz="1800"/>
                      </a:pPr>
                      <a:r>
                        <a:rPr sz="2400">
                          <a:sym typeface="Arial"/>
                        </a:rPr>
                        <a:t>4</a:t>
                      </a:r>
                    </a:p>
                  </a:txBody>
                  <a:tcPr marL="0" marR="0" marT="0" marB="0" anchor="t" anchorCtr="0" horzOverflow="overflow"/>
                </a:tc>
              </a:tr>
              <a:tr h="431399">
                <a:tc>
                  <a:txBody>
                    <a:bodyPr/>
                    <a:lstStyle/>
                    <a:p>
                      <a:pPr algn="l">
                        <a:defRPr b="0" sz="1800">
                          <a:solidFill>
                            <a:srgbClr val="000000"/>
                          </a:solidFill>
                        </a:defRPr>
                      </a:pPr>
                      <a:r>
                        <a:rPr b="1" sz="2400">
                          <a:solidFill>
                            <a:srgbClr val="FFFFFF"/>
                          </a:solidFill>
                          <a:sym typeface="Arial"/>
                        </a:rPr>
                        <a:t>Laboratori tecnici</a:t>
                      </a:r>
                    </a:p>
                  </a:txBody>
                  <a:tcPr marL="0" marR="0" marT="0" marB="0" anchor="t" anchorCtr="0" horzOverflow="overflow"/>
                </a:tc>
                <a:tc>
                  <a:txBody>
                    <a:bodyPr/>
                    <a:lstStyle/>
                    <a:p>
                      <a:pPr algn="ctr">
                        <a:defRPr sz="1800"/>
                      </a:pPr>
                      <a:r>
                        <a:rPr sz="2400">
                          <a:sym typeface="Arial"/>
                        </a:rPr>
                        <a:t>6</a:t>
                      </a:r>
                    </a:p>
                  </a:txBody>
                  <a:tcPr marL="0" marR="0" marT="0" marB="0" anchor="t" anchorCtr="0" horzOverflow="overflow"/>
                </a:tc>
                <a:tc>
                  <a:txBody>
                    <a:bodyPr/>
                    <a:lstStyle/>
                    <a:p>
                      <a:pPr algn="ctr">
                        <a:defRPr sz="1800"/>
                      </a:pPr>
                      <a:r>
                        <a:rPr sz="2400">
                          <a:sym typeface="Arial"/>
                        </a:rPr>
                        <a:t>6</a:t>
                      </a:r>
                    </a:p>
                  </a:txBody>
                  <a:tcPr marL="0" marR="0" marT="0" marB="0" anchor="t" anchorCtr="0" horzOverflow="overflow"/>
                </a:tc>
                <a:tc>
                  <a:txBody>
                    <a:bodyPr/>
                    <a:lstStyle/>
                    <a:p>
                      <a:pPr algn="ctr">
                        <a:defRPr sz="1800"/>
                      </a:pPr>
                      <a:r>
                        <a:rPr sz="2400">
                          <a:sym typeface="Arial"/>
                        </a:rPr>
                        <a:t>6</a:t>
                      </a:r>
                    </a:p>
                  </a:txBody>
                  <a:tcPr marL="0" marR="0" marT="0" marB="0" anchor="t" anchorCtr="0" horzOverflow="overflow"/>
                </a:tc>
              </a:tr>
              <a:tr h="458825">
                <a:tc>
                  <a:txBody>
                    <a:bodyPr/>
                    <a:lstStyle/>
                    <a:p>
                      <a:pPr>
                        <a:defRPr b="0" sz="1800">
                          <a:solidFill>
                            <a:srgbClr val="000000"/>
                          </a:solidFill>
                        </a:defRPr>
                      </a:pPr>
                      <a:r>
                        <a:rPr b="1" sz="2400">
                          <a:solidFill>
                            <a:srgbClr val="FFFFFF"/>
                          </a:solidFill>
                          <a:sym typeface="Arial"/>
                        </a:rPr>
                        <a:t>di cui in compresenza</a:t>
                      </a:r>
                    </a:p>
                  </a:txBody>
                  <a:tcPr marL="0" marR="0" marT="0" marB="0" anchor="t" anchorCtr="0" horzOverflow="overflow"/>
                </a:tc>
                <a:tc gridSpan="2">
                  <a:txBody>
                    <a:bodyPr/>
                    <a:lstStyle/>
                    <a:p>
                      <a:pPr algn="ctr">
                        <a:defRPr sz="1800"/>
                      </a:pPr>
                      <a:r>
                        <a:rPr sz="2400">
                          <a:sym typeface="Arial"/>
                        </a:rPr>
                        <a:t>17</a:t>
                      </a:r>
                    </a:p>
                  </a:txBody>
                  <a:tcPr marL="0" marR="0" marT="0" marB="0" anchor="t" anchorCtr="0" horzOverflow="overflow"/>
                </a:tc>
                <a:tc hMerge="1">
                  <a:tcPr/>
                </a:tc>
                <a:tc>
                  <a:txBody>
                    <a:bodyPr/>
                    <a:lstStyle/>
                    <a:p>
                      <a:pPr algn="ctr">
                        <a:defRPr sz="1800"/>
                      </a:pPr>
                      <a:r>
                        <a:rPr sz="2400">
                          <a:sym typeface="Arial"/>
                        </a:rPr>
                        <a:t>10</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Google Shape;101;p18"/>
          <p:cNvSpPr txBox="1"/>
          <p:nvPr>
            <p:ph type="title"/>
          </p:nvPr>
        </p:nvSpPr>
        <p:spPr>
          <a:xfrm>
            <a:off x="1463039" y="467360"/>
            <a:ext cx="10241282" cy="2113280"/>
          </a:xfrm>
          <a:prstGeom prst="rect">
            <a:avLst/>
          </a:prstGeom>
        </p:spPr>
        <p:txBody>
          <a:bodyPr/>
          <a:lstStyle/>
          <a:p>
            <a:pPr algn="ctr">
              <a:defRPr sz="4700"/>
            </a:pPr>
            <a:r>
              <a:t>ISTITUTI PROFESSIONALI </a:t>
            </a:r>
          </a:p>
          <a:p>
            <a:pPr algn="ctr">
              <a:defRPr sz="4700">
                <a:solidFill>
                  <a:srgbClr val="484E29"/>
                </a:solidFill>
              </a:defRPr>
            </a:pPr>
            <a:r>
              <a:t>SERVIZI CULTURALI E DELLO SPETTACOLO</a:t>
            </a:r>
          </a:p>
        </p:txBody>
      </p:sp>
      <p:sp>
        <p:nvSpPr>
          <p:cNvPr id="167" name="Google Shape;102;p18"/>
          <p:cNvSpPr txBox="1"/>
          <p:nvPr>
            <p:ph type="body" sz="quarter" idx="1"/>
          </p:nvPr>
        </p:nvSpPr>
        <p:spPr>
          <a:xfrm>
            <a:off x="1463039" y="2611808"/>
            <a:ext cx="10241282" cy="1198684"/>
          </a:xfrm>
          <a:prstGeom prst="rect">
            <a:avLst/>
          </a:prstGeom>
        </p:spPr>
        <p:txBody>
          <a:bodyPr/>
          <a:lstStyle/>
          <a:p>
            <a:pPr marL="524345" indent="-524345" defTabSz="877823">
              <a:spcBef>
                <a:spcPts val="0"/>
              </a:spcBef>
              <a:buSzPts val="2600"/>
              <a:defRPr sz="2688"/>
            </a:pPr>
            <a:r>
              <a:t>Nei cinque anni le ore settimanali sono 32</a:t>
            </a:r>
          </a:p>
          <a:p>
            <a:pPr marL="524345" indent="-524345" defTabSz="877823">
              <a:spcBef>
                <a:spcPts val="1300"/>
              </a:spcBef>
              <a:buSzPts val="2600"/>
              <a:defRPr sz="2688"/>
            </a:pPr>
            <a:r>
              <a:t>Nel biennio le materie in cui può essere affrontato l’audiovisivo:</a:t>
            </a:r>
          </a:p>
        </p:txBody>
      </p:sp>
      <p:graphicFrame>
        <p:nvGraphicFramePr>
          <p:cNvPr id="168" name="Google Shape;103;p18"/>
          <p:cNvGraphicFramePr/>
          <p:nvPr/>
        </p:nvGraphicFramePr>
        <p:xfrm>
          <a:off x="1740536" y="3709511"/>
          <a:ext cx="9968201" cy="1937052"/>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7450625"/>
                <a:gridCol w="1225425"/>
                <a:gridCol w="1279450"/>
              </a:tblGrid>
              <a:tr h="726628">
                <a:tc>
                  <a:txBody>
                    <a:bodyPr/>
                    <a:lstStyle/>
                    <a:p>
                      <a:pPr algn="l">
                        <a:defRPr>
                          <a:sym typeface="Arial"/>
                        </a:defRPr>
                      </a:pP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prima</a:t>
                      </a: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seconda</a:t>
                      </a:r>
                    </a:p>
                  </a:txBody>
                  <a:tcPr marL="0" marR="0" marT="0" marB="0" anchor="t" anchorCtr="0" horzOverflow="overflow"/>
                </a:tc>
              </a:tr>
              <a:tr h="393631">
                <a:tc>
                  <a:txBody>
                    <a:bodyPr/>
                    <a:lstStyle/>
                    <a:p>
                      <a:pPr algn="l">
                        <a:defRPr b="0" sz="1800">
                          <a:solidFill>
                            <a:srgbClr val="000000"/>
                          </a:solidFill>
                        </a:defRPr>
                      </a:pPr>
                      <a:r>
                        <a:rPr b="1" sz="2400">
                          <a:solidFill>
                            <a:srgbClr val="FFFFFF"/>
                          </a:solidFill>
                          <a:sym typeface="Arial"/>
                        </a:rPr>
                        <a:t>Tecniche e tecnologie della comunicazione visiva</a:t>
                      </a:r>
                    </a:p>
                  </a:txBody>
                  <a:tcPr marL="0" marR="0" marT="0" marB="0" anchor="t" anchorCtr="0" horzOverflow="overflow"/>
                </a:tc>
                <a:tc>
                  <a:txBody>
                    <a:bodyPr/>
                    <a:lstStyle/>
                    <a:p>
                      <a:pPr algn="ctr">
                        <a:defRPr sz="1800"/>
                      </a:pPr>
                      <a:r>
                        <a:rPr sz="2400">
                          <a:sym typeface="Arial"/>
                        </a:rPr>
                        <a:t>3</a:t>
                      </a:r>
                    </a:p>
                  </a:txBody>
                  <a:tcPr marL="0" marR="0" marT="0" marB="0" anchor="t" anchorCtr="0" horzOverflow="overflow"/>
                </a:tc>
                <a:tc>
                  <a:txBody>
                    <a:bodyPr/>
                    <a:lstStyle/>
                    <a:p>
                      <a:pPr algn="ctr">
                        <a:defRPr sz="1800"/>
                      </a:pPr>
                      <a:r>
                        <a:rPr sz="2400">
                          <a:sym typeface="Arial"/>
                        </a:rPr>
                        <a:t>3</a:t>
                      </a:r>
                    </a:p>
                  </a:txBody>
                  <a:tcPr marL="0" marR="0" marT="0" marB="0" anchor="t" anchorCtr="0" horzOverflow="overflow"/>
                </a:tc>
              </a:tr>
              <a:tr h="393631">
                <a:tc>
                  <a:txBody>
                    <a:bodyPr/>
                    <a:lstStyle/>
                    <a:p>
                      <a:pPr algn="l">
                        <a:defRPr b="0" sz="1800">
                          <a:solidFill>
                            <a:srgbClr val="000000"/>
                          </a:solidFill>
                        </a:defRPr>
                      </a:pPr>
                      <a:r>
                        <a:rPr b="1" sz="2400">
                          <a:solidFill>
                            <a:srgbClr val="FFFFFF"/>
                          </a:solidFill>
                          <a:sym typeface="Arial"/>
                        </a:rPr>
                        <a:t>Linguaggi fotografici e dell’audiovisivo</a:t>
                      </a:r>
                    </a:p>
                  </a:txBody>
                  <a:tcPr marL="0" marR="0" marT="0" marB="0" anchor="t" anchorCtr="0" horzOverflow="overflow"/>
                </a:tc>
                <a:tc>
                  <a:txBody>
                    <a:bodyPr/>
                    <a:lstStyle/>
                    <a:p>
                      <a:pPr algn="ctr">
                        <a:defRPr sz="1800"/>
                      </a:pPr>
                      <a:r>
                        <a:rPr sz="2400">
                          <a:sym typeface="Arial"/>
                        </a:rPr>
                        <a:t>2</a:t>
                      </a:r>
                    </a:p>
                  </a:txBody>
                  <a:tcPr marL="0" marR="0" marT="0" marB="0" anchor="t" anchorCtr="0" horzOverflow="overflow"/>
                </a:tc>
                <a:tc>
                  <a:txBody>
                    <a:bodyPr/>
                    <a:lstStyle/>
                    <a:p>
                      <a:pPr algn="ctr">
                        <a:defRPr sz="1800"/>
                      </a:pPr>
                      <a:r>
                        <a:rPr sz="2400">
                          <a:sym typeface="Arial"/>
                        </a:rPr>
                        <a:t>2</a:t>
                      </a:r>
                    </a:p>
                  </a:txBody>
                  <a:tcPr marL="0" marR="0" marT="0" marB="0" anchor="t" anchorCtr="0" horzOverflow="overflow"/>
                </a:tc>
              </a:tr>
              <a:tr h="408795">
                <a:tc>
                  <a:txBody>
                    <a:bodyPr/>
                    <a:lstStyle/>
                    <a:p>
                      <a:pPr algn="l">
                        <a:defRPr b="0" sz="1800">
                          <a:solidFill>
                            <a:srgbClr val="000000"/>
                          </a:solidFill>
                        </a:defRPr>
                      </a:pPr>
                      <a:r>
                        <a:rPr b="1" sz="2400">
                          <a:solidFill>
                            <a:srgbClr val="FFFFFF"/>
                          </a:solidFill>
                          <a:sym typeface="Arial"/>
                        </a:rPr>
                        <a:t>Laboratori tecnologici ed esercitazioni</a:t>
                      </a:r>
                    </a:p>
                  </a:txBody>
                  <a:tcPr marL="0" marR="0" marT="0" marB="0" anchor="t" anchorCtr="0" horzOverflow="overflow"/>
                </a:tc>
                <a:tc>
                  <a:txBody>
                    <a:bodyPr/>
                    <a:lstStyle/>
                    <a:p>
                      <a:pPr algn="ctr">
                        <a:defRPr sz="1800"/>
                      </a:pPr>
                      <a:r>
                        <a:rPr sz="2400">
                          <a:sym typeface="Arial"/>
                        </a:rPr>
                        <a:t>5</a:t>
                      </a:r>
                    </a:p>
                  </a:txBody>
                  <a:tcPr marL="0" marR="0" marT="0" marB="0" anchor="t" anchorCtr="0" horzOverflow="overflow"/>
                </a:tc>
                <a:tc>
                  <a:txBody>
                    <a:bodyPr/>
                    <a:lstStyle/>
                    <a:p>
                      <a:pPr algn="ctr">
                        <a:defRPr sz="1800"/>
                      </a:pPr>
                      <a:r>
                        <a:rPr sz="2400">
                          <a:sym typeface="Arial"/>
                        </a:rPr>
                        <a:t>5</a:t>
                      </a:r>
                    </a:p>
                  </a:txBody>
                  <a:tcPr marL="0" marR="0" marT="0" marB="0" anchor="t" anchorCtr="0" horzOverflow="overflow"/>
                </a:tc>
              </a:tr>
            </a:tbl>
          </a:graphicData>
        </a:graphic>
      </p:graphicFrame>
      <p:sp>
        <p:nvSpPr>
          <p:cNvPr id="169" name="Google Shape;104;p18"/>
          <p:cNvSpPr txBox="1"/>
          <p:nvPr/>
        </p:nvSpPr>
        <p:spPr>
          <a:xfrm>
            <a:off x="1463039" y="5735261"/>
            <a:ext cx="10241282" cy="929093"/>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spAutoFit/>
          </a:bodyPr>
          <a:lstStyle>
            <a:lvl1pPr marL="546193" indent="-546193">
              <a:lnSpc>
                <a:spcPct val="94000"/>
              </a:lnSpc>
              <a:buClr>
                <a:srgbClr val="191B0E"/>
              </a:buClr>
              <a:buSzPts val="2800"/>
              <a:buFont typeface="Helvetica"/>
              <a:buChar char="■"/>
              <a:defRPr sz="2800">
                <a:solidFill>
                  <a:srgbClr val="191B0E"/>
                </a:solidFill>
                <a:latin typeface="Source Sans Pro"/>
                <a:ea typeface="Source Sans Pro"/>
                <a:cs typeface="Source Sans Pro"/>
                <a:sym typeface="Source Sans Pro"/>
              </a:defRPr>
            </a:lvl1pPr>
          </a:lstStyle>
          <a:p>
            <a:pPr/>
            <a:r>
              <a:t>Nel triennio le materie in cui può essere affrontato l’audiovisivo:</a:t>
            </a:r>
          </a:p>
        </p:txBody>
      </p:sp>
      <p:graphicFrame>
        <p:nvGraphicFramePr>
          <p:cNvPr id="170" name="Google Shape;105;p18"/>
          <p:cNvGraphicFramePr/>
          <p:nvPr/>
        </p:nvGraphicFramePr>
        <p:xfrm>
          <a:off x="1717824" y="6653118"/>
          <a:ext cx="10253983" cy="2921981"/>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6947950"/>
                <a:gridCol w="1138539"/>
                <a:gridCol w="1092487"/>
                <a:gridCol w="1062304"/>
              </a:tblGrid>
              <a:tr h="727154">
                <a:tc>
                  <a:txBody>
                    <a:bodyPr/>
                    <a:lstStyle/>
                    <a:p>
                      <a:pPr algn="l">
                        <a:defRPr>
                          <a:sym typeface="Arial"/>
                        </a:defRPr>
                      </a:pP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terza</a:t>
                      </a: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quarta</a:t>
                      </a:r>
                    </a:p>
                  </a:txBody>
                  <a:tcPr marL="0" marR="0" marT="0" marB="0" anchor="t" anchorCtr="0" horzOverflow="overflow"/>
                </a:tc>
                <a:tc>
                  <a:txBody>
                    <a:bodyPr/>
                    <a:lstStyle/>
                    <a:p>
                      <a:pPr algn="ctr">
                        <a:defRPr b="0" sz="1800">
                          <a:solidFill>
                            <a:srgbClr val="000000"/>
                          </a:solidFill>
                        </a:defRPr>
                      </a:pPr>
                      <a:r>
                        <a:rPr b="1" sz="2400">
                          <a:solidFill>
                            <a:srgbClr val="FFFFFF"/>
                          </a:solidFill>
                          <a:sym typeface="Arial"/>
                        </a:rPr>
                        <a:t>quinta</a:t>
                      </a:r>
                    </a:p>
                  </a:txBody>
                  <a:tcPr marL="0" marR="0" marT="0" marB="0" anchor="t" anchorCtr="0" horzOverflow="overflow"/>
                </a:tc>
              </a:tr>
              <a:tr h="376617">
                <a:tc>
                  <a:txBody>
                    <a:bodyPr/>
                    <a:lstStyle/>
                    <a:p>
                      <a:pPr algn="l">
                        <a:defRPr b="0" sz="1800">
                          <a:solidFill>
                            <a:srgbClr val="000000"/>
                          </a:solidFill>
                        </a:defRPr>
                      </a:pPr>
                      <a:r>
                        <a:rPr b="1" sz="2400">
                          <a:solidFill>
                            <a:srgbClr val="FFFFFF"/>
                          </a:solidFill>
                          <a:sym typeface="Arial"/>
                        </a:rPr>
                        <a:t>Laboratori tecnologici ed esercitazioni</a:t>
                      </a:r>
                    </a:p>
                  </a:txBody>
                  <a:tcPr marL="0" marR="0" marT="0" marB="0" anchor="t" anchorCtr="0" horzOverflow="overflow"/>
                </a:tc>
                <a:tc>
                  <a:txBody>
                    <a:bodyPr/>
                    <a:lstStyle/>
                    <a:p>
                      <a:pPr algn="ctr">
                        <a:defRPr sz="1800"/>
                      </a:pPr>
                      <a:r>
                        <a:rPr sz="2400">
                          <a:sym typeface="Arial"/>
                        </a:rPr>
                        <a:t>3-5</a:t>
                      </a:r>
                    </a:p>
                  </a:txBody>
                  <a:tcPr marL="0" marR="0" marT="0" marB="0" anchor="t" anchorCtr="0" horzOverflow="overflow"/>
                </a:tc>
                <a:tc>
                  <a:txBody>
                    <a:bodyPr/>
                    <a:lstStyle/>
                    <a:p>
                      <a:pPr algn="ctr">
                        <a:defRPr sz="1800"/>
                      </a:pPr>
                      <a:r>
                        <a:rPr sz="2400">
                          <a:sym typeface="Arial"/>
                        </a:rPr>
                        <a:t>3-5</a:t>
                      </a:r>
                    </a:p>
                  </a:txBody>
                  <a:tcPr marL="0" marR="0" marT="0" marB="0" anchor="t" anchorCtr="0" horzOverflow="overflow"/>
                </a:tc>
                <a:tc>
                  <a:txBody>
                    <a:bodyPr/>
                    <a:lstStyle/>
                    <a:p>
                      <a:pPr algn="ctr">
                        <a:defRPr sz="1800"/>
                      </a:pPr>
                      <a:r>
                        <a:rPr sz="2400">
                          <a:sym typeface="Arial"/>
                        </a:rPr>
                        <a:t>3-5</a:t>
                      </a:r>
                    </a:p>
                  </a:txBody>
                  <a:tcPr marL="0" marR="0" marT="0" marB="0" anchor="t" anchorCtr="0" horzOverflow="overflow"/>
                </a:tc>
              </a:tr>
              <a:tr h="376617">
                <a:tc>
                  <a:txBody>
                    <a:bodyPr/>
                    <a:lstStyle/>
                    <a:p>
                      <a:pPr algn="l">
                        <a:defRPr b="0" sz="1800">
                          <a:solidFill>
                            <a:srgbClr val="000000"/>
                          </a:solidFill>
                        </a:defRPr>
                      </a:pPr>
                      <a:r>
                        <a:rPr b="1" sz="2400">
                          <a:solidFill>
                            <a:srgbClr val="FFFFFF"/>
                          </a:solidFill>
                          <a:sym typeface="Arial"/>
                        </a:rPr>
                        <a:t>Tecnologie della fotografia e degli audiovisivi</a:t>
                      </a:r>
                    </a:p>
                  </a:txBody>
                  <a:tcPr marL="0" marR="0" marT="0" marB="0" anchor="t" anchorCtr="0" horzOverflow="overflow"/>
                </a:tc>
                <a:tc>
                  <a:txBody>
                    <a:bodyPr/>
                    <a:lstStyle/>
                    <a:p>
                      <a:pPr algn="ctr">
                        <a:defRPr sz="1800"/>
                      </a:pPr>
                      <a:r>
                        <a:rPr sz="2400">
                          <a:sym typeface="Arial"/>
                        </a:rPr>
                        <a:t>3</a:t>
                      </a:r>
                    </a:p>
                  </a:txBody>
                  <a:tcPr marL="0" marR="0" marT="0" marB="0" anchor="t" anchorCtr="0" horzOverflow="overflow"/>
                </a:tc>
                <a:tc>
                  <a:txBody>
                    <a:bodyPr/>
                    <a:lstStyle/>
                    <a:p>
                      <a:pPr algn="ctr">
                        <a:defRPr sz="1800"/>
                      </a:pPr>
                      <a:r>
                        <a:rPr sz="2400">
                          <a:sym typeface="Arial"/>
                        </a:rPr>
                        <a:t>3</a:t>
                      </a:r>
                    </a:p>
                  </a:txBody>
                  <a:tcPr marL="0" marR="0" marT="0" marB="0" anchor="t" anchorCtr="0" horzOverflow="overflow"/>
                </a:tc>
                <a:tc>
                  <a:txBody>
                    <a:bodyPr/>
                    <a:lstStyle/>
                    <a:p>
                      <a:pPr algn="ctr">
                        <a:defRPr sz="1800"/>
                      </a:pPr>
                      <a:r>
                        <a:rPr sz="2400">
                          <a:sym typeface="Arial"/>
                        </a:rPr>
                        <a:t>3</a:t>
                      </a:r>
                    </a:p>
                  </a:txBody>
                  <a:tcPr marL="0" marR="0" marT="0" marB="0" anchor="t" anchorCtr="0" horzOverflow="overflow"/>
                </a:tc>
              </a:tr>
              <a:tr h="714445">
                <a:tc>
                  <a:txBody>
                    <a:bodyPr/>
                    <a:lstStyle/>
                    <a:p>
                      <a:pPr algn="l">
                        <a:defRPr b="0" sz="1800">
                          <a:solidFill>
                            <a:srgbClr val="000000"/>
                          </a:solidFill>
                        </a:defRPr>
                      </a:pPr>
                      <a:r>
                        <a:rPr b="1" sz="2400">
                          <a:solidFill>
                            <a:srgbClr val="FFFFFF"/>
                          </a:solidFill>
                          <a:sym typeface="Arial"/>
                        </a:rPr>
                        <a:t>Progettazione e realizzazione del prodotto fotografico ed audiovisivo</a:t>
                      </a:r>
                    </a:p>
                  </a:txBody>
                  <a:tcPr marL="0" marR="0" marT="0" marB="0" anchor="t" anchorCtr="0" horzOverflow="overflow"/>
                </a:tc>
                <a:tc>
                  <a:txBody>
                    <a:bodyPr/>
                    <a:lstStyle/>
                    <a:p>
                      <a:pPr algn="ctr">
                        <a:defRPr sz="1800"/>
                      </a:pPr>
                      <a:r>
                        <a:rPr sz="2400">
                          <a:sym typeface="Arial"/>
                        </a:rPr>
                        <a:t>5-7</a:t>
                      </a:r>
                    </a:p>
                  </a:txBody>
                  <a:tcPr marL="0" marR="0" marT="0" marB="0" anchor="t" anchorCtr="0" horzOverflow="overflow"/>
                </a:tc>
                <a:tc>
                  <a:txBody>
                    <a:bodyPr/>
                    <a:lstStyle/>
                    <a:p>
                      <a:pPr algn="ctr">
                        <a:defRPr sz="1800"/>
                      </a:pPr>
                      <a:r>
                        <a:rPr sz="2400">
                          <a:sym typeface="Arial"/>
                        </a:rPr>
                        <a:t>5-7</a:t>
                      </a:r>
                    </a:p>
                  </a:txBody>
                  <a:tcPr marL="0" marR="0" marT="0" marB="0" anchor="t" anchorCtr="0" horzOverflow="overflow"/>
                </a:tc>
                <a:tc>
                  <a:txBody>
                    <a:bodyPr/>
                    <a:lstStyle/>
                    <a:p>
                      <a:pPr algn="ctr">
                        <a:defRPr sz="1800"/>
                      </a:pPr>
                      <a:r>
                        <a:rPr sz="2400">
                          <a:sym typeface="Arial"/>
                        </a:rPr>
                        <a:t>5-7</a:t>
                      </a:r>
                    </a:p>
                  </a:txBody>
                  <a:tcPr marL="0" marR="0" marT="0" marB="0" anchor="t" anchorCtr="0" horzOverflow="overflow"/>
                </a:tc>
              </a:tr>
              <a:tr h="714445">
                <a:tc>
                  <a:txBody>
                    <a:bodyPr/>
                    <a:lstStyle/>
                    <a:p>
                      <a:pPr algn="l">
                        <a:defRPr b="0" sz="1800">
                          <a:solidFill>
                            <a:srgbClr val="000000"/>
                          </a:solidFill>
                        </a:defRPr>
                      </a:pPr>
                      <a:r>
                        <a:rPr b="1" sz="2400">
                          <a:solidFill>
                            <a:srgbClr val="FFFFFF"/>
                          </a:solidFill>
                          <a:sym typeface="Arial"/>
                        </a:rPr>
                        <a:t>Linguaggi e tecniche della fotografia e dell’audiovisivo</a:t>
                      </a:r>
                    </a:p>
                  </a:txBody>
                  <a:tcPr marL="0" marR="0" marT="0" marB="0" anchor="t" anchorCtr="0" horzOverflow="overflow"/>
                </a:tc>
                <a:tc>
                  <a:txBody>
                    <a:bodyPr/>
                    <a:lstStyle/>
                    <a:p>
                      <a:pPr algn="ctr">
                        <a:defRPr sz="1800"/>
                      </a:pPr>
                      <a:r>
                        <a:rPr sz="2400">
                          <a:sym typeface="Arial"/>
                        </a:rPr>
                        <a:t>2-3</a:t>
                      </a:r>
                    </a:p>
                  </a:txBody>
                  <a:tcPr marL="0" marR="0" marT="0" marB="0" anchor="t" anchorCtr="0" horzOverflow="overflow"/>
                </a:tc>
                <a:tc>
                  <a:txBody>
                    <a:bodyPr/>
                    <a:lstStyle/>
                    <a:p>
                      <a:pPr algn="ctr">
                        <a:defRPr sz="1800"/>
                      </a:pPr>
                      <a:r>
                        <a:rPr sz="2400">
                          <a:sym typeface="Arial"/>
                        </a:rPr>
                        <a:t>2-3</a:t>
                      </a:r>
                    </a:p>
                  </a:txBody>
                  <a:tcPr marL="0" marR="0" marT="0" marB="0" anchor="t" anchorCtr="0" horzOverflow="overflow"/>
                </a:tc>
                <a:tc>
                  <a:txBody>
                    <a:bodyPr/>
                    <a:lstStyle/>
                    <a:p>
                      <a:pPr algn="ctr">
                        <a:defRPr sz="1800"/>
                      </a:pPr>
                      <a:r>
                        <a:rPr sz="2400">
                          <a:sym typeface="Arial"/>
                        </a:rPr>
                        <a:t>2-3</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I DOCENTI DI AUDIOVISIVO CHE SI TROVANO QUI OGGI…"/>
          <p:cNvSpPr txBox="1"/>
          <p:nvPr>
            <p:ph type="title"/>
          </p:nvPr>
        </p:nvSpPr>
        <p:spPr>
          <a:xfrm>
            <a:off x="2136138" y="1038860"/>
            <a:ext cx="10241283" cy="2113280"/>
          </a:xfrm>
          <a:prstGeom prst="rect">
            <a:avLst/>
          </a:prstGeom>
        </p:spPr>
        <p:txBody>
          <a:bodyPr/>
          <a:lstStyle>
            <a:lvl1pPr defTabSz="813816">
              <a:defRPr sz="5518"/>
            </a:lvl1pPr>
          </a:lstStyle>
          <a:p>
            <a:pPr/>
            <a:r>
              <a:t>I DOCENTI DI AUDIOVISIVO CHE SI TROVANO QUI OGGI…</a:t>
            </a:r>
          </a:p>
        </p:txBody>
      </p:sp>
      <p:graphicFrame>
        <p:nvGraphicFramePr>
          <p:cNvPr id="173" name="Grafico a torta 2D"/>
          <p:cNvGraphicFramePr/>
          <p:nvPr/>
        </p:nvGraphicFramePr>
        <p:xfrm>
          <a:off x="1088256" y="3280488"/>
          <a:ext cx="5770364" cy="5770364"/>
        </p:xfrm>
        <a:graphic xmlns:a="http://schemas.openxmlformats.org/drawingml/2006/main">
          <a:graphicData uri="http://schemas.openxmlformats.org/drawingml/2006/chart">
            <c:chart xmlns:c="http://schemas.openxmlformats.org/drawingml/2006/chart" r:id="rId2"/>
          </a:graphicData>
        </a:graphic>
      </p:graphicFrame>
      <p:graphicFrame>
        <p:nvGraphicFramePr>
          <p:cNvPr id="174" name="Grafico a torta 2D"/>
          <p:cNvGraphicFramePr/>
          <p:nvPr/>
        </p:nvGraphicFramePr>
        <p:xfrm>
          <a:off x="7193067" y="3970232"/>
          <a:ext cx="4390877" cy="4390877"/>
        </p:xfrm>
        <a:graphic xmlns:a="http://schemas.openxmlformats.org/drawingml/2006/main">
          <a:graphicData uri="http://schemas.openxmlformats.org/drawingml/2006/chart">
            <c:chart xmlns:c="http://schemas.openxmlformats.org/drawingml/2006/chart" r:id="rId3"/>
          </a:graphicData>
        </a:graphic>
      </p:graphicFrame>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Google Shape;110;p19"/>
          <p:cNvSpPr txBox="1"/>
          <p:nvPr>
            <p:ph type="title"/>
          </p:nvPr>
        </p:nvSpPr>
        <p:spPr>
          <a:xfrm>
            <a:off x="952500" y="486012"/>
            <a:ext cx="11099800" cy="1535063"/>
          </a:xfrm>
          <a:prstGeom prst="rect">
            <a:avLst/>
          </a:prstGeom>
        </p:spPr>
        <p:txBody>
          <a:bodyPr/>
          <a:lstStyle>
            <a:lvl1pPr algn="ctr">
              <a:defRPr sz="4700"/>
            </a:lvl1pPr>
          </a:lstStyle>
          <a:p>
            <a:pPr/>
            <a:r>
              <a:t>PROBLEMATICHE RIGUARDANTI I DIVERSI CORSI</a:t>
            </a:r>
          </a:p>
        </p:txBody>
      </p:sp>
      <p:sp>
        <p:nvSpPr>
          <p:cNvPr id="177" name="Google Shape;111;p19"/>
          <p:cNvSpPr txBox="1"/>
          <p:nvPr>
            <p:ph type="body" idx="1"/>
          </p:nvPr>
        </p:nvSpPr>
        <p:spPr>
          <a:xfrm>
            <a:off x="952500" y="1967706"/>
            <a:ext cx="11099800" cy="6909594"/>
          </a:xfrm>
          <a:prstGeom prst="rect">
            <a:avLst/>
          </a:prstGeom>
        </p:spPr>
        <p:txBody>
          <a:bodyPr/>
          <a:lstStyle/>
          <a:p>
            <a:pPr marL="165100" indent="12700" algn="just">
              <a:spcBef>
                <a:spcPts val="0"/>
              </a:spcBef>
              <a:buSzTx/>
              <a:buNone/>
            </a:pPr>
          </a:p>
          <a:p>
            <a:pPr marL="342900" algn="just"/>
            <a:r>
              <a:t>Nei LA non sono previste ore in compresenza, mentre nelle materie di indirizzo degli IT e degli IP possono essere presenti fino a 2/3 dell’orario.</a:t>
            </a:r>
          </a:p>
          <a:p>
            <a:pPr marL="342900"/>
            <a:r>
              <a:t>L’indirizzo degli IT “grafica e comunicazione” mantiene una ambiguità di fondo: alcune scuole nei fatti si dedicano quasi solo alla grafica, altre prevalentemente all’audiovisivo. </a:t>
            </a:r>
          </a:p>
          <a:p>
            <a:pPr marL="342900"/>
            <a:r>
              <a:t>L’indirizzo degli IP “servizi culturali e dello spettacolo” è partito solo quest’anno, in parte ereditando il precedente “produzioni audiovisive”, ma con una radicale riorganizzazione oraria.</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Google Shape;116;p20"/>
          <p:cNvSpPr txBox="1"/>
          <p:nvPr>
            <p:ph type="title"/>
          </p:nvPr>
        </p:nvSpPr>
        <p:spPr>
          <a:xfrm>
            <a:off x="952500" y="465539"/>
            <a:ext cx="11099800" cy="1535064"/>
          </a:xfrm>
          <a:prstGeom prst="rect">
            <a:avLst/>
          </a:prstGeom>
        </p:spPr>
        <p:txBody>
          <a:bodyPr/>
          <a:lstStyle>
            <a:lvl1pPr algn="ctr">
              <a:defRPr sz="4700"/>
            </a:lvl1pPr>
          </a:lstStyle>
          <a:p>
            <a:pPr/>
            <a:r>
              <a:t>LE CLASSI DI CONCORSO DI CHI INSEGNA AUDIOVISIVO</a:t>
            </a:r>
          </a:p>
        </p:txBody>
      </p:sp>
      <p:sp>
        <p:nvSpPr>
          <p:cNvPr id="180" name="Google Shape;117;p20"/>
          <p:cNvSpPr txBox="1"/>
          <p:nvPr>
            <p:ph type="body" idx="1"/>
          </p:nvPr>
        </p:nvSpPr>
        <p:spPr>
          <a:xfrm>
            <a:off x="952500" y="2427683"/>
            <a:ext cx="11099800" cy="6729016"/>
          </a:xfrm>
          <a:prstGeom prst="rect">
            <a:avLst/>
          </a:prstGeom>
        </p:spPr>
        <p:txBody>
          <a:bodyPr/>
          <a:lstStyle/>
          <a:p>
            <a:pPr marL="301752" indent="-301752">
              <a:spcBef>
                <a:spcPts val="0"/>
              </a:spcBef>
              <a:buSzPts val="2400"/>
              <a:defRPr sz="2400"/>
            </a:pPr>
            <a:r>
              <a:t>A61 Tecnologie e tecniche delle comunicazioni multimediali.</a:t>
            </a:r>
            <a:br/>
            <a:r>
              <a:t>Risultato della confluenza di diverse classi di concorso riguardanti: cinema, fotografia, suono, produzione. Formazione: in gran parte per riconoscimento dei titoli professionali. Insegnano di solito negli IT e negli IP.</a:t>
            </a:r>
          </a:p>
          <a:p>
            <a:pPr marL="301752" indent="-301752">
              <a:spcBef>
                <a:spcPts val="2800"/>
              </a:spcBef>
              <a:buSzPts val="2400"/>
              <a:defRPr sz="2400"/>
            </a:pPr>
            <a:r>
              <a:t>A10 Discipline grafico pubblicitarie.</a:t>
            </a:r>
            <a:br/>
            <a:r>
              <a:t>Formazione: in gran parte derivante da titoli di architettura e/o grafica. Insegnano soprattutto nei LA.</a:t>
            </a:r>
          </a:p>
          <a:p>
            <a:pPr marL="301752" indent="-301752">
              <a:spcBef>
                <a:spcPts val="2800"/>
              </a:spcBef>
              <a:buSzPts val="2400"/>
              <a:defRPr sz="2400"/>
            </a:pPr>
            <a:r>
              <a:t>B22 Laboratori di tecnologie e tecniche delle comunicazioni multimediali. </a:t>
            </a:r>
            <a:br/>
            <a:r>
              <a:t>Risultato della confluenza di diverse classi di concorso riguardanti: cinema, fotografia, suono, grafica. Formazione: diplomi tecnici e professionali di settore. Insegnano negli IT e negli IP.</a:t>
            </a:r>
          </a:p>
          <a:p>
            <a:pPr marL="301752" indent="-301752">
              <a:spcBef>
                <a:spcPts val="2800"/>
              </a:spcBef>
              <a:buSzPts val="2400"/>
              <a:defRPr sz="2400"/>
            </a:pPr>
            <a:r>
              <a:t>Sulle materie che comprendono unità didattiche audiovisive insegnano anche altre classi di concorso per accordi interni alle varie scuole. La classe di concorso A07 “Discipline audiovisive” dalla nostra ricognizione appare poco utilizzata.</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Ritaglio">
  <a:themeElements>
    <a:clrScheme name="Ritaglio">
      <a:dk1>
        <a:srgbClr val="000000"/>
      </a:dk1>
      <a:lt1>
        <a:srgbClr val="EFEDE3"/>
      </a:lt1>
      <a:dk2>
        <a:srgbClr val="A7A7A7"/>
      </a:dk2>
      <a:lt2>
        <a:srgbClr val="535353"/>
      </a:lt2>
      <a:accent1>
        <a:srgbClr val="8C8D86"/>
      </a:accent1>
      <a:accent2>
        <a:srgbClr val="E6C069"/>
      </a:accent2>
      <a:accent3>
        <a:srgbClr val="897B61"/>
      </a:accent3>
      <a:accent4>
        <a:srgbClr val="8DAB8E"/>
      </a:accent4>
      <a:accent5>
        <a:srgbClr val="77A2BB"/>
      </a:accent5>
      <a:accent6>
        <a:srgbClr val="E28394"/>
      </a:accent6>
      <a:hlink>
        <a:srgbClr val="0000FF"/>
      </a:hlink>
      <a:folHlink>
        <a:srgbClr val="FF00FF"/>
      </a:folHlink>
    </a:clrScheme>
    <a:fontScheme name="Ritaglio">
      <a:majorFont>
        <a:latin typeface="Arial"/>
        <a:ea typeface="Arial"/>
        <a:cs typeface="Arial"/>
      </a:majorFont>
      <a:minorFont>
        <a:latin typeface="Helvetica"/>
        <a:ea typeface="Helvetica"/>
        <a:cs typeface="Helvetica"/>
      </a:minorFont>
    </a:fontScheme>
    <a:fmtScheme name="Ritag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FEDE3"/>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Ritaglio">
  <a:themeElements>
    <a:clrScheme name="Ritaglio">
      <a:dk1>
        <a:srgbClr val="000000"/>
      </a:dk1>
      <a:lt1>
        <a:srgbClr val="FFFFFF"/>
      </a:lt1>
      <a:dk2>
        <a:srgbClr val="A7A7A7"/>
      </a:dk2>
      <a:lt2>
        <a:srgbClr val="535353"/>
      </a:lt2>
      <a:accent1>
        <a:srgbClr val="8C8D86"/>
      </a:accent1>
      <a:accent2>
        <a:srgbClr val="E6C069"/>
      </a:accent2>
      <a:accent3>
        <a:srgbClr val="897B61"/>
      </a:accent3>
      <a:accent4>
        <a:srgbClr val="8DAB8E"/>
      </a:accent4>
      <a:accent5>
        <a:srgbClr val="77A2BB"/>
      </a:accent5>
      <a:accent6>
        <a:srgbClr val="E28394"/>
      </a:accent6>
      <a:hlink>
        <a:srgbClr val="0000FF"/>
      </a:hlink>
      <a:folHlink>
        <a:srgbClr val="FF00FF"/>
      </a:folHlink>
    </a:clrScheme>
    <a:fontScheme name="Ritaglio">
      <a:majorFont>
        <a:latin typeface="Arial"/>
        <a:ea typeface="Arial"/>
        <a:cs typeface="Arial"/>
      </a:majorFont>
      <a:minorFont>
        <a:latin typeface="Helvetica"/>
        <a:ea typeface="Helvetica"/>
        <a:cs typeface="Helvetica"/>
      </a:minorFont>
    </a:fontScheme>
    <a:fmtScheme name="Ritag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FEDE3"/>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