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Lst>
  <p:notesMasterIdLst>
    <p:notesMasterId r:id="rId2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8" r:id="rId22"/>
    <p:sldId id="277" r:id="rId23"/>
    <p:sldId id="275" r:id="rId2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ADAD8"/>
          </a:solidFill>
        </a:fill>
      </a:tcStyle>
    </a:wholeTbl>
    <a:band2H>
      <a:tcTxStyle/>
      <a:tcStyle>
        <a:tcBdr/>
        <a:fill>
          <a:solidFill>
            <a:srgbClr val="EDED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DADAD8"/>
          </a:solidFill>
        </a:fill>
      </a:tcStyle>
    </a:wholeTbl>
    <a:band2H>
      <a:tcTxStyle/>
      <a:tcStyle>
        <a:tcBdr/>
        <a:fill>
          <a:solidFill>
            <a:srgbClr val="EDEDED"/>
          </a:solidFill>
        </a:fill>
      </a:tcStyle>
    </a:band2H>
    <a:firstCol>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firstCol>
    <a:la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lastRow>
    <a:fir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D9D6D1"/>
          </a:solidFill>
        </a:fill>
      </a:tcStyle>
    </a:wholeTbl>
    <a:band2H>
      <a:tcTxStyle/>
      <a:tcStyle>
        <a:tcBdr/>
        <a:fill>
          <a:solidFill>
            <a:srgbClr val="EDECEA"/>
          </a:solidFill>
        </a:fill>
      </a:tcStyle>
    </a:band2H>
    <a:firstCol>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firstCol>
    <a:la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lastRow>
    <a:fir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F4D8DC"/>
          </a:solidFill>
        </a:fill>
      </a:tcStyle>
    </a:wholeTbl>
    <a:band2H>
      <a:tcTxStyle/>
      <a:tcStyle>
        <a:tcBdr/>
        <a:fill>
          <a:solidFill>
            <a:srgbClr val="FAECEE"/>
          </a:solidFill>
        </a:fill>
      </a:tcStyle>
    </a:band2H>
    <a:firstCol>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firstCol>
    <a:la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lastRow>
    <a:fir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EFEDE3"/>
          </a:solidFill>
        </a:fill>
      </a:tcStyle>
    </a:band2H>
    <a:firstCol>
      <a:tcTxStyle b="on" i="off">
        <a:fontRef idx="major">
          <a:srgbClr val="EFEDE3"/>
        </a:fontRef>
        <a:srgbClr val="EFEDE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EFEDE3"/>
          </a:solidFill>
        </a:fill>
      </a:tcStyle>
    </a:lastRow>
    <a:firstRow>
      <a:tcTxStyle b="on" i="off">
        <a:fontRef idx="major">
          <a:srgbClr val="EFEDE3"/>
        </a:fontRef>
        <a:srgbClr val="EFEDE3"/>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firstCol>
    <a:la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38100" cap="flat">
              <a:solidFill>
                <a:srgbClr val="EFEDE3"/>
              </a:solidFill>
              <a:prstDash val="solid"/>
              <a:round/>
            </a:ln>
          </a:top>
          <a:bottom>
            <a:ln w="127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lastRow>
    <a:firstRow>
      <a:tcTxStyle b="on" i="off">
        <a:fontRef idx="major">
          <a:srgbClr val="EFEDE3"/>
        </a:fontRef>
        <a:srgbClr val="EFEDE3"/>
      </a:tcTxStyle>
      <a:tcStyle>
        <a:tcBdr>
          <a:left>
            <a:ln w="12700" cap="flat">
              <a:solidFill>
                <a:srgbClr val="EFEDE3"/>
              </a:solidFill>
              <a:prstDash val="solid"/>
              <a:round/>
            </a:ln>
          </a:left>
          <a:right>
            <a:ln w="12700" cap="flat">
              <a:solidFill>
                <a:srgbClr val="EFEDE3"/>
              </a:solidFill>
              <a:prstDash val="solid"/>
              <a:round/>
            </a:ln>
          </a:right>
          <a:top>
            <a:ln w="12700" cap="flat">
              <a:solidFill>
                <a:srgbClr val="EFEDE3"/>
              </a:solidFill>
              <a:prstDash val="solid"/>
              <a:round/>
            </a:ln>
          </a:top>
          <a:bottom>
            <a:ln w="38100" cap="flat">
              <a:solidFill>
                <a:srgbClr val="EFEDE3"/>
              </a:solidFill>
              <a:prstDash val="solid"/>
              <a:round/>
            </a:ln>
          </a:bottom>
          <a:insideH>
            <a:ln w="12700" cap="flat">
              <a:solidFill>
                <a:srgbClr val="EFEDE3"/>
              </a:solidFill>
              <a:prstDash val="solid"/>
              <a:round/>
            </a:ln>
          </a:insideH>
          <a:insideV>
            <a:ln w="12700" cap="flat">
              <a:solidFill>
                <a:srgbClr val="EFEDE3"/>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6" d="100"/>
          <a:sy n="56" d="100"/>
        </p:scale>
        <p:origin x="1543" y="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2" name="Shape 132"/>
          <p:cNvSpPr>
            <a:spLocks noGrp="1" noRot="1" noChangeAspect="1"/>
          </p:cNvSpPr>
          <p:nvPr>
            <p:ph type="sldImg"/>
          </p:nvPr>
        </p:nvSpPr>
        <p:spPr>
          <a:xfrm>
            <a:off x="1143000" y="685800"/>
            <a:ext cx="4572000" cy="3429000"/>
          </a:xfrm>
          <a:prstGeom prst="rect">
            <a:avLst/>
          </a:prstGeom>
        </p:spPr>
        <p:txBody>
          <a:bodyPr/>
          <a:lstStyle/>
          <a:p>
            <a:endParaRPr/>
          </a:p>
        </p:txBody>
      </p:sp>
      <p:sp>
        <p:nvSpPr>
          <p:cNvPr id="133" name="Shape 1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3" name="Google Shape;243;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3" name="Titolo Testo"/>
          <p:cNvSpPr txBox="1">
            <a:spLocks noGrp="1"/>
          </p:cNvSpPr>
          <p:nvPr>
            <p:ph type="title"/>
          </p:nvPr>
        </p:nvSpPr>
        <p:spPr>
          <a:xfrm>
            <a:off x="2042803" y="2543579"/>
            <a:ext cx="8918645" cy="2984146"/>
          </a:xfrm>
          <a:prstGeom prst="rect">
            <a:avLst/>
          </a:prstGeom>
        </p:spPr>
        <p:txBody>
          <a:bodyPr anchor="b">
            <a:normAutofit/>
          </a:bodyPr>
          <a:lstStyle>
            <a:lvl1pPr algn="ctr">
              <a:defRPr sz="8500"/>
            </a:lvl1pPr>
          </a:lstStyle>
          <a:p>
            <a:r>
              <a:t>Titolo Testo</a:t>
            </a:r>
          </a:p>
        </p:txBody>
      </p:sp>
      <p:sp>
        <p:nvSpPr>
          <p:cNvPr id="14" name="Corpo livello uno…"/>
          <p:cNvSpPr txBox="1">
            <a:spLocks noGrp="1"/>
          </p:cNvSpPr>
          <p:nvPr>
            <p:ph type="body" sz="quarter" idx="1"/>
          </p:nvPr>
        </p:nvSpPr>
        <p:spPr>
          <a:xfrm>
            <a:off x="2858566" y="5626710"/>
            <a:ext cx="7287120" cy="1544872"/>
          </a:xfrm>
          <a:prstGeom prst="rect">
            <a:avLst/>
          </a:prstGeom>
        </p:spPr>
        <p:txBody>
          <a:bodyPr>
            <a:normAutofit/>
          </a:bodyPr>
          <a:lstStyle>
            <a:lvl1pPr marL="228600" indent="0" algn="ctr">
              <a:lnSpc>
                <a:spcPct val="112000"/>
              </a:lnSpc>
              <a:spcBef>
                <a:spcPts val="0"/>
              </a:spcBef>
              <a:buClrTx/>
              <a:buSzTx/>
              <a:buFontTx/>
              <a:buNone/>
              <a:defRPr sz="2500"/>
            </a:lvl1pPr>
            <a:lvl2pPr marL="228600" indent="457200" algn="ctr">
              <a:lnSpc>
                <a:spcPct val="112000"/>
              </a:lnSpc>
              <a:spcBef>
                <a:spcPts val="0"/>
              </a:spcBef>
              <a:buClrTx/>
              <a:buSzTx/>
              <a:buFontTx/>
              <a:buNone/>
              <a:defRPr sz="2500"/>
            </a:lvl2pPr>
            <a:lvl3pPr marL="228600" indent="914400" algn="ctr">
              <a:lnSpc>
                <a:spcPct val="112000"/>
              </a:lnSpc>
              <a:spcBef>
                <a:spcPts val="0"/>
              </a:spcBef>
              <a:buClrTx/>
              <a:buSzTx/>
              <a:buFontTx/>
              <a:buNone/>
              <a:defRPr sz="2500"/>
            </a:lvl3pPr>
            <a:lvl4pPr marL="228600" indent="1371600" algn="ctr">
              <a:lnSpc>
                <a:spcPct val="112000"/>
              </a:lnSpc>
              <a:spcBef>
                <a:spcPts val="0"/>
              </a:spcBef>
              <a:buClrTx/>
              <a:buSzTx/>
              <a:buFontTx/>
              <a:buNone/>
              <a:defRPr sz="2500"/>
            </a:lvl4pPr>
            <a:lvl5pPr marL="228600" indent="1828800" algn="ctr">
              <a:lnSpc>
                <a:spcPct val="112000"/>
              </a:lnSpc>
              <a:spcBef>
                <a:spcPts val="0"/>
              </a:spcBef>
              <a:buClrTx/>
              <a:buSzTx/>
              <a:buFontTx/>
              <a:buNone/>
              <a:defRPr sz="2500"/>
            </a:lvl5pPr>
          </a:lstStyle>
          <a:p>
            <a:r>
              <a:t>Corpo livello uno</a:t>
            </a:r>
          </a:p>
          <a:p>
            <a:pPr lvl="1"/>
            <a:r>
              <a:t>Corpo livello due</a:t>
            </a:r>
          </a:p>
          <a:p>
            <a:pPr lvl="2"/>
            <a:r>
              <a:t>Corpo livello tre</a:t>
            </a:r>
          </a:p>
          <a:p>
            <a:pPr lvl="3"/>
            <a:r>
              <a:t>Corpo livello quattro</a:t>
            </a:r>
          </a:p>
          <a:p>
            <a:pPr lvl="4"/>
            <a:r>
              <a:t>Corpo livello cinque</a:t>
            </a:r>
          </a:p>
        </p:txBody>
      </p:sp>
      <p:grpSp>
        <p:nvGrpSpPr>
          <p:cNvPr id="17" name="Google Shape;14;p2"/>
          <p:cNvGrpSpPr/>
          <p:nvPr/>
        </p:nvGrpSpPr>
        <p:grpSpPr>
          <a:xfrm>
            <a:off x="803045" y="1058800"/>
            <a:ext cx="11385731" cy="7608423"/>
            <a:chOff x="0" y="0"/>
            <a:chExt cx="11385729" cy="7608422"/>
          </a:xfrm>
        </p:grpSpPr>
        <p:sp>
          <p:nvSpPr>
            <p:cNvPr id="15" name="Google Shape;15;p2"/>
            <p:cNvSpPr/>
            <p:nvPr/>
          </p:nvSpPr>
          <p:spPr>
            <a:xfrm>
              <a:off x="7892381" y="1338571"/>
              <a:ext cx="3493349" cy="6269852"/>
            </a:xfrm>
            <a:custGeom>
              <a:avLst/>
              <a:gdLst/>
              <a:ahLst/>
              <a:cxnLst>
                <a:cxn ang="0">
                  <a:pos x="wd2" y="hd2"/>
                </a:cxn>
                <a:cxn ang="5400000">
                  <a:pos x="wd2" y="hd2"/>
                </a:cxn>
                <a:cxn ang="10800000">
                  <a:pos x="wd2" y="hd2"/>
                </a:cxn>
                <a:cxn ang="16200000">
                  <a:pos x="wd2" y="hd2"/>
                </a:cxn>
              </a:cxnLst>
              <a:rect l="0" t="0" r="r" b="b"/>
              <a:pathLst>
                <a:path w="21600" h="21600" extrusionOk="0">
                  <a:moveTo>
                    <a:pt x="18924" y="0"/>
                  </a:moveTo>
                  <a:lnTo>
                    <a:pt x="21600" y="0"/>
                  </a:lnTo>
                  <a:lnTo>
                    <a:pt x="21600" y="21600"/>
                  </a:lnTo>
                  <a:lnTo>
                    <a:pt x="0" y="21600"/>
                  </a:lnTo>
                  <a:lnTo>
                    <a:pt x="0" y="20211"/>
                  </a:lnTo>
                  <a:lnTo>
                    <a:pt x="18924" y="20211"/>
                  </a:lnTo>
                  <a:lnTo>
                    <a:pt x="18924" y="0"/>
                  </a:lnTo>
                  <a:close/>
                </a:path>
              </a:pathLst>
            </a:custGeom>
            <a:solidFill>
              <a:srgbClr val="191B0E"/>
            </a:solidFill>
            <a:ln w="12700" cap="flat">
              <a:noFill/>
              <a:miter lim="400000"/>
            </a:ln>
            <a:effectLst/>
          </p:spPr>
          <p:txBody>
            <a:bodyPr wrap="square" lIns="0" tIns="0" rIns="0" bIns="0" numCol="1" anchor="t">
              <a:noAutofit/>
            </a:bodyPr>
            <a:lstStyle/>
            <a:p>
              <a:pPr>
                <a:defRPr sz="1800">
                  <a:latin typeface="Source Sans Pro"/>
                  <a:ea typeface="Source Sans Pro"/>
                  <a:cs typeface="Source Sans Pro"/>
                  <a:sym typeface="Source Sans Pro"/>
                </a:defRPr>
              </a:pPr>
              <a:endParaRPr/>
            </a:p>
          </p:txBody>
        </p:sp>
        <p:sp>
          <p:nvSpPr>
            <p:cNvPr id="16" name="Google Shape;16;p2"/>
            <p:cNvSpPr/>
            <p:nvPr/>
          </p:nvSpPr>
          <p:spPr>
            <a:xfrm rot="10800000">
              <a:off x="-1" y="0"/>
              <a:ext cx="3493755" cy="6269852"/>
            </a:xfrm>
            <a:custGeom>
              <a:avLst/>
              <a:gdLst/>
              <a:ahLst/>
              <a:cxnLst>
                <a:cxn ang="0">
                  <a:pos x="wd2" y="hd2"/>
                </a:cxn>
                <a:cxn ang="5400000">
                  <a:pos x="wd2" y="hd2"/>
                </a:cxn>
                <a:cxn ang="10800000">
                  <a:pos x="wd2" y="hd2"/>
                </a:cxn>
                <a:cxn ang="16200000">
                  <a:pos x="wd2" y="hd2"/>
                </a:cxn>
              </a:cxnLst>
              <a:rect l="0" t="0" r="r" b="b"/>
              <a:pathLst>
                <a:path w="21596" h="21600" extrusionOk="0">
                  <a:moveTo>
                    <a:pt x="18921" y="0"/>
                  </a:moveTo>
                  <a:lnTo>
                    <a:pt x="21596" y="0"/>
                  </a:lnTo>
                  <a:lnTo>
                    <a:pt x="21596" y="21600"/>
                  </a:lnTo>
                  <a:lnTo>
                    <a:pt x="2" y="21600"/>
                  </a:lnTo>
                  <a:cubicBezTo>
                    <a:pt x="-4" y="21095"/>
                    <a:pt x="9" y="20706"/>
                    <a:pt x="2" y="20200"/>
                  </a:cubicBezTo>
                  <a:lnTo>
                    <a:pt x="18921" y="20187"/>
                  </a:lnTo>
                  <a:lnTo>
                    <a:pt x="18921" y="0"/>
                  </a:lnTo>
                  <a:close/>
                </a:path>
              </a:pathLst>
            </a:custGeom>
            <a:solidFill>
              <a:srgbClr val="191B0E"/>
            </a:solidFill>
            <a:ln w="12700" cap="flat">
              <a:noFill/>
              <a:miter lim="400000"/>
            </a:ln>
            <a:effectLst/>
          </p:spPr>
          <p:txBody>
            <a:bodyPr wrap="square" lIns="0" tIns="0" rIns="0" bIns="0" numCol="1" anchor="t">
              <a:noAutofit/>
            </a:bodyPr>
            <a:lstStyle/>
            <a:p>
              <a:pPr>
                <a:defRPr sz="1800">
                  <a:latin typeface="Source Sans Pro"/>
                  <a:ea typeface="Source Sans Pro"/>
                  <a:cs typeface="Source Sans Pro"/>
                  <a:sym typeface="Source Sans Pro"/>
                </a:defRPr>
              </a:pPr>
              <a:endParaRPr/>
            </a:p>
          </p:txBody>
        </p:sp>
      </p:grpSp>
      <p:sp>
        <p:nvSpPr>
          <p:cNvPr id="18" name="Numero diapositiva"/>
          <p:cNvSpPr txBox="1">
            <a:spLocks noGrp="1"/>
          </p:cNvSpPr>
          <p:nvPr>
            <p:ph type="sldNum" sz="quarter" idx="2"/>
          </p:nvPr>
        </p:nvSpPr>
        <p:spPr>
          <a:xfrm>
            <a:off x="11886906" y="9312224"/>
            <a:ext cx="301868" cy="307301"/>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Immagine con didascalia">
    <p:spTree>
      <p:nvGrpSpPr>
        <p:cNvPr id="1" name=""/>
        <p:cNvGrpSpPr/>
        <p:nvPr/>
      </p:nvGrpSpPr>
      <p:grpSpPr>
        <a:xfrm>
          <a:off x="0" y="0"/>
          <a:ext cx="0" cy="0"/>
          <a:chOff x="0" y="0"/>
          <a:chExt cx="0" cy="0"/>
        </a:xfrm>
      </p:grpSpPr>
      <p:sp>
        <p:nvSpPr>
          <p:cNvPr id="102" name="Google Shape;56;p11"/>
          <p:cNvSpPr/>
          <p:nvPr/>
        </p:nvSpPr>
        <p:spPr>
          <a:xfrm>
            <a:off x="-1" y="533"/>
            <a:ext cx="5657090" cy="9753069"/>
          </a:xfrm>
          <a:prstGeom prst="rect">
            <a:avLst/>
          </a:prstGeom>
          <a:solidFill>
            <a:schemeClr val="accent1"/>
          </a:solidFill>
          <a:ln w="12700">
            <a:miter lim="400000"/>
          </a:ln>
        </p:spPr>
        <p:txBody>
          <a:bodyPr lIns="0" tIns="0" rIns="0" bIns="0"/>
          <a:lstStyle/>
          <a:p>
            <a:pPr>
              <a:defRPr sz="1800">
                <a:latin typeface="Source Sans Pro"/>
                <a:ea typeface="Source Sans Pro"/>
                <a:cs typeface="Source Sans Pro"/>
                <a:sym typeface="Source Sans Pro"/>
              </a:defRPr>
            </a:pPr>
            <a:endParaRPr/>
          </a:p>
        </p:txBody>
      </p:sp>
      <p:sp>
        <p:nvSpPr>
          <p:cNvPr id="103" name="Titolo Testo"/>
          <p:cNvSpPr txBox="1">
            <a:spLocks noGrp="1"/>
          </p:cNvSpPr>
          <p:nvPr>
            <p:ph type="title"/>
          </p:nvPr>
        </p:nvSpPr>
        <p:spPr>
          <a:xfrm>
            <a:off x="772159" y="975360"/>
            <a:ext cx="4112770" cy="3068992"/>
          </a:xfrm>
          <a:prstGeom prst="rect">
            <a:avLst/>
          </a:prstGeom>
        </p:spPr>
        <p:txBody>
          <a:bodyPr>
            <a:normAutofit/>
          </a:bodyPr>
          <a:lstStyle>
            <a:lvl1pPr>
              <a:lnSpc>
                <a:spcPct val="84000"/>
              </a:lnSpc>
            </a:lvl1pPr>
          </a:lstStyle>
          <a:p>
            <a:r>
              <a:t>Titolo Testo</a:t>
            </a:r>
          </a:p>
        </p:txBody>
      </p:sp>
      <p:sp>
        <p:nvSpPr>
          <p:cNvPr id="104" name="Google Shape;58;p11"/>
          <p:cNvSpPr>
            <a:spLocks noGrp="1"/>
          </p:cNvSpPr>
          <p:nvPr>
            <p:ph type="pic" idx="13"/>
          </p:nvPr>
        </p:nvSpPr>
        <p:spPr>
          <a:xfrm>
            <a:off x="5900928" y="2"/>
            <a:ext cx="7103872" cy="9753601"/>
          </a:xfrm>
          <a:prstGeom prst="rect">
            <a:avLst/>
          </a:prstGeom>
        </p:spPr>
        <p:txBody>
          <a:bodyPr lIns="91439" tIns="45719" rIns="91439" bIns="45719"/>
          <a:lstStyle/>
          <a:p>
            <a:endParaRPr/>
          </a:p>
        </p:txBody>
      </p:sp>
      <p:sp>
        <p:nvSpPr>
          <p:cNvPr id="105" name="Corpo livello uno…"/>
          <p:cNvSpPr txBox="1">
            <a:spLocks noGrp="1"/>
          </p:cNvSpPr>
          <p:nvPr>
            <p:ph type="body" sz="quarter" idx="1"/>
          </p:nvPr>
        </p:nvSpPr>
        <p:spPr>
          <a:xfrm>
            <a:off x="772159" y="4061821"/>
            <a:ext cx="4112770" cy="4282928"/>
          </a:xfrm>
          <a:prstGeom prst="rect">
            <a:avLst/>
          </a:prstGeom>
        </p:spPr>
        <p:txBody>
          <a:bodyPr>
            <a:normAutofit/>
          </a:bodyPr>
          <a:lstStyle>
            <a:lvl1pPr marL="228600" indent="0">
              <a:lnSpc>
                <a:spcPct val="113000"/>
              </a:lnSpc>
              <a:spcBef>
                <a:spcPts val="2100"/>
              </a:spcBef>
              <a:buClrTx/>
              <a:buSzTx/>
              <a:buFontTx/>
              <a:buNone/>
              <a:defRPr sz="2200"/>
            </a:lvl1pPr>
            <a:lvl2pPr marL="228600" indent="457200">
              <a:lnSpc>
                <a:spcPct val="113000"/>
              </a:lnSpc>
              <a:spcBef>
                <a:spcPts val="2100"/>
              </a:spcBef>
              <a:buClrTx/>
              <a:buSzTx/>
              <a:buFontTx/>
              <a:buNone/>
              <a:defRPr sz="2200"/>
            </a:lvl2pPr>
            <a:lvl3pPr marL="228600" indent="914400">
              <a:lnSpc>
                <a:spcPct val="113000"/>
              </a:lnSpc>
              <a:spcBef>
                <a:spcPts val="2100"/>
              </a:spcBef>
              <a:buClrTx/>
              <a:buSzTx/>
              <a:buFontTx/>
              <a:buNone/>
              <a:defRPr sz="2200"/>
            </a:lvl3pPr>
            <a:lvl4pPr marL="228600" indent="1371600">
              <a:lnSpc>
                <a:spcPct val="113000"/>
              </a:lnSpc>
              <a:spcBef>
                <a:spcPts val="2100"/>
              </a:spcBef>
              <a:buClrTx/>
              <a:buSzTx/>
              <a:buFontTx/>
              <a:buNone/>
              <a:defRPr sz="2200"/>
            </a:lvl4pPr>
            <a:lvl5pPr marL="228600" indent="1828800">
              <a:lnSpc>
                <a:spcPct val="113000"/>
              </a:lnSpc>
              <a:spcBef>
                <a:spcPts val="2100"/>
              </a:spcBef>
              <a:buClrTx/>
              <a:buSzTx/>
              <a:buFontTx/>
              <a:buNone/>
              <a:defRPr sz="2200"/>
            </a:lvl5pPr>
          </a:lstStyle>
          <a:p>
            <a:r>
              <a:t>Corpo livello uno</a:t>
            </a:r>
          </a:p>
          <a:p>
            <a:pPr lvl="1"/>
            <a:r>
              <a:t>Corpo livello due</a:t>
            </a:r>
          </a:p>
          <a:p>
            <a:pPr lvl="2"/>
            <a:r>
              <a:t>Corpo livello tre</a:t>
            </a:r>
          </a:p>
          <a:p>
            <a:pPr lvl="3"/>
            <a:r>
              <a:t>Corpo livello quattro</a:t>
            </a:r>
          </a:p>
          <a:p>
            <a:pPr lvl="4"/>
            <a:r>
              <a:t>Corpo livello cinque</a:t>
            </a:r>
          </a:p>
        </p:txBody>
      </p:sp>
      <p:sp>
        <p:nvSpPr>
          <p:cNvPr id="106" name="Google Shape;60;p11"/>
          <p:cNvSpPr/>
          <p:nvPr/>
        </p:nvSpPr>
        <p:spPr>
          <a:xfrm>
            <a:off x="5657088" y="535"/>
            <a:ext cx="243842"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endParaRPr/>
          </a:p>
        </p:txBody>
      </p:sp>
      <p:sp>
        <p:nvSpPr>
          <p:cNvPr id="107" name="Google Shape;61;p11"/>
          <p:cNvSpPr/>
          <p:nvPr/>
        </p:nvSpPr>
        <p:spPr>
          <a:xfrm>
            <a:off x="5657088" y="535"/>
            <a:ext cx="243842"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endParaRPr/>
          </a:p>
        </p:txBody>
      </p:sp>
      <p:sp>
        <p:nvSpPr>
          <p:cNvPr id="108" name="Numero diapositiva"/>
          <p:cNvSpPr txBox="1">
            <a:spLocks noGrp="1"/>
          </p:cNvSpPr>
          <p:nvPr>
            <p:ph type="sldNum" sz="quarter" idx="2"/>
          </p:nvPr>
        </p:nvSpPr>
        <p:spPr>
          <a:xfrm>
            <a:off x="11942860" y="9312224"/>
            <a:ext cx="301869" cy="307301"/>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olo e testo verticale">
    <p:spTree>
      <p:nvGrpSpPr>
        <p:cNvPr id="1" name=""/>
        <p:cNvGrpSpPr/>
        <p:nvPr/>
      </p:nvGrpSpPr>
      <p:grpSpPr>
        <a:xfrm>
          <a:off x="0" y="0"/>
          <a:ext cx="0" cy="0"/>
          <a:chOff x="0" y="0"/>
          <a:chExt cx="0" cy="0"/>
        </a:xfrm>
      </p:grpSpPr>
      <p:sp>
        <p:nvSpPr>
          <p:cNvPr id="115" name="Titolo Testo"/>
          <p:cNvSpPr txBox="1">
            <a:spLocks noGrp="1"/>
          </p:cNvSpPr>
          <p:nvPr>
            <p:ph type="title"/>
          </p:nvPr>
        </p:nvSpPr>
        <p:spPr>
          <a:xfrm>
            <a:off x="1463038" y="975360"/>
            <a:ext cx="10241283" cy="2113280"/>
          </a:xfrm>
          <a:prstGeom prst="rect">
            <a:avLst/>
          </a:prstGeom>
        </p:spPr>
        <p:txBody>
          <a:bodyPr>
            <a:normAutofit/>
          </a:bodyPr>
          <a:lstStyle/>
          <a:p>
            <a:r>
              <a:t>Titolo Testo</a:t>
            </a:r>
          </a:p>
        </p:txBody>
      </p:sp>
      <p:sp>
        <p:nvSpPr>
          <p:cNvPr id="116" name="Corpo livello uno…"/>
          <p:cNvSpPr txBox="1">
            <a:spLocks noGrp="1"/>
          </p:cNvSpPr>
          <p:nvPr>
            <p:ph type="body" idx="1"/>
          </p:nvPr>
        </p:nvSpPr>
        <p:spPr>
          <a:xfrm>
            <a:off x="1463038" y="3264749"/>
            <a:ext cx="10241283" cy="5080002"/>
          </a:xfrm>
          <a:prstGeom prst="rect">
            <a:avLst/>
          </a:prstGeom>
        </p:spPr>
        <p:txBody>
          <a:bodyPr>
            <a:normAutofit/>
          </a:bodyPr>
          <a:lstStyle>
            <a:lvl1pPr indent="-342900"/>
            <a:lvl2pPr indent="-342900"/>
            <a:lvl3pPr indent="-342900"/>
            <a:lvl4pPr indent="-342900"/>
            <a:lvl5pPr indent="-342900"/>
          </a:lstStyle>
          <a:p>
            <a:r>
              <a:t>Corpo livello uno</a:t>
            </a:r>
          </a:p>
          <a:p>
            <a:pPr lvl="1"/>
            <a:r>
              <a:t>Corpo livello due</a:t>
            </a:r>
          </a:p>
          <a:p>
            <a:pPr lvl="2"/>
            <a:r>
              <a:t>Corpo livello tre</a:t>
            </a:r>
          </a:p>
          <a:p>
            <a:pPr lvl="3"/>
            <a:r>
              <a:t>Corpo livello quattro</a:t>
            </a:r>
          </a:p>
          <a:p>
            <a:pPr lvl="4"/>
            <a:r>
              <a:t>Corpo livello cinque</a:t>
            </a:r>
          </a:p>
        </p:txBody>
      </p:sp>
      <p:sp>
        <p:nvSpPr>
          <p:cNvPr id="11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1_Titolo e testo verticale">
    <p:spTree>
      <p:nvGrpSpPr>
        <p:cNvPr id="1" name=""/>
        <p:cNvGrpSpPr/>
        <p:nvPr/>
      </p:nvGrpSpPr>
      <p:grpSpPr>
        <a:xfrm>
          <a:off x="0" y="0"/>
          <a:ext cx="0" cy="0"/>
          <a:chOff x="0" y="0"/>
          <a:chExt cx="0" cy="0"/>
        </a:xfrm>
      </p:grpSpPr>
      <p:sp>
        <p:nvSpPr>
          <p:cNvPr id="124" name="Titolo Testo"/>
          <p:cNvSpPr txBox="1">
            <a:spLocks noGrp="1"/>
          </p:cNvSpPr>
          <p:nvPr>
            <p:ph type="title"/>
          </p:nvPr>
        </p:nvSpPr>
        <p:spPr>
          <a:xfrm>
            <a:off x="9786022" y="887689"/>
            <a:ext cx="2120464" cy="7457059"/>
          </a:xfrm>
          <a:prstGeom prst="rect">
            <a:avLst/>
          </a:prstGeom>
        </p:spPr>
        <p:txBody>
          <a:bodyPr>
            <a:normAutofit/>
          </a:bodyPr>
          <a:lstStyle/>
          <a:p>
            <a:r>
              <a:t>Titolo Testo</a:t>
            </a:r>
          </a:p>
        </p:txBody>
      </p:sp>
      <p:sp>
        <p:nvSpPr>
          <p:cNvPr id="125" name="Corpo livello uno…"/>
          <p:cNvSpPr txBox="1">
            <a:spLocks noGrp="1"/>
          </p:cNvSpPr>
          <p:nvPr>
            <p:ph type="body" idx="1"/>
          </p:nvPr>
        </p:nvSpPr>
        <p:spPr>
          <a:xfrm>
            <a:off x="1463041" y="887689"/>
            <a:ext cx="8141549" cy="7457059"/>
          </a:xfrm>
          <a:prstGeom prst="rect">
            <a:avLst/>
          </a:prstGeom>
        </p:spPr>
        <p:txBody>
          <a:bodyPr>
            <a:normAutofit/>
          </a:bodyPr>
          <a:lstStyle>
            <a:lvl1pPr indent="-342900"/>
            <a:lvl2pPr indent="-342900"/>
            <a:lvl3pPr indent="-342900"/>
            <a:lvl4pPr indent="-342900"/>
            <a:lvl5pPr indent="-342900"/>
          </a:lstStyle>
          <a:p>
            <a:r>
              <a:t>Corpo livello uno</a:t>
            </a:r>
          </a:p>
          <a:p>
            <a:pPr lvl="1"/>
            <a:r>
              <a:t>Corpo livello due</a:t>
            </a:r>
          </a:p>
          <a:p>
            <a:pPr lvl="2"/>
            <a:r>
              <a:t>Corpo livello tre</a:t>
            </a:r>
          </a:p>
          <a:p>
            <a:pPr lvl="3"/>
            <a:r>
              <a:t>Corpo livello quattro</a:t>
            </a:r>
          </a:p>
          <a:p>
            <a:pPr lvl="4"/>
            <a:r>
              <a:t>Corpo livello cinque</a:t>
            </a:r>
          </a:p>
        </p:txBody>
      </p:sp>
      <p:sp>
        <p:nvSpPr>
          <p:cNvPr id="126"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olo, punti elenco e foto">
  <p:cSld name="Titolo, punti elenco e foto">
    <p:spTree>
      <p:nvGrpSpPr>
        <p:cNvPr id="1" name="Shape 31"/>
        <p:cNvGrpSpPr/>
        <p:nvPr/>
      </p:nvGrpSpPr>
      <p:grpSpPr>
        <a:xfrm>
          <a:off x="0" y="0"/>
          <a:ext cx="0" cy="0"/>
          <a:chOff x="0" y="0"/>
          <a:chExt cx="0" cy="0"/>
        </a:xfrm>
      </p:grpSpPr>
      <p:sp>
        <p:nvSpPr>
          <p:cNvPr id="32" name="Google Shape;32;p5"/>
          <p:cNvSpPr>
            <a:spLocks noGrp="1"/>
          </p:cNvSpPr>
          <p:nvPr>
            <p:ph type="pic" idx="2"/>
          </p:nvPr>
        </p:nvSpPr>
        <p:spPr>
          <a:xfrm>
            <a:off x="6718300" y="2590800"/>
            <a:ext cx="5334000" cy="6286500"/>
          </a:xfrm>
          <a:prstGeom prst="rect">
            <a:avLst/>
          </a:prstGeom>
          <a:noFill/>
          <a:ln>
            <a:noFill/>
          </a:ln>
        </p:spPr>
        <p:txBody>
          <a:bodyPr spcFirstLastPara="1" wrap="square" lIns="91425" tIns="45700" rIns="91425" bIns="45700" anchor="t" anchorCtr="0"/>
          <a:lstStyle>
            <a:lvl1pPr marR="0" lvl="0"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1pPr>
            <a:lvl2pPr marR="0" lvl="1"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2pPr>
            <a:lvl3pPr marR="0" lvl="2"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3pPr>
            <a:lvl4pPr marR="0" lvl="3"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4pPr>
            <a:lvl5pPr marR="0" lvl="4"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5pPr>
            <a:lvl6pPr marR="0" lvl="5"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6pPr>
            <a:lvl7pPr marR="0" lvl="6"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7pPr>
            <a:lvl8pPr marR="0" lvl="7"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8pPr>
            <a:lvl9pPr marR="0" lvl="8"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9pPr>
          </a:lstStyle>
          <a:p>
            <a:endParaRPr/>
          </a:p>
        </p:txBody>
      </p:sp>
      <p:sp>
        <p:nvSpPr>
          <p:cNvPr id="33" name="Google Shape;33;p5"/>
          <p:cNvSpPr txBox="1">
            <a:spLocks noGrp="1"/>
          </p:cNvSpPr>
          <p:nvPr>
            <p:ph type="title"/>
          </p:nvPr>
        </p:nvSpPr>
        <p:spPr>
          <a:xfrm>
            <a:off x="650240" y="390596"/>
            <a:ext cx="11704320" cy="1885245"/>
          </a:xfrm>
          <a:prstGeom prst="rect">
            <a:avLst/>
          </a:prstGeom>
          <a:noFill/>
          <a:ln>
            <a:noFill/>
          </a:ln>
        </p:spPr>
        <p:txBody>
          <a:bodyPr spcFirstLastPara="1" wrap="square" lIns="45675" tIns="45675" rIns="45675" bIns="45675" anchor="t" anchorCtr="0"/>
          <a:lstStyle>
            <a:lvl1pPr lvl="0" algn="l">
              <a:lnSpc>
                <a:spcPct val="89000"/>
              </a:lnSpc>
              <a:spcBef>
                <a:spcPts val="0"/>
              </a:spcBef>
              <a:spcAft>
                <a:spcPts val="0"/>
              </a:spcAft>
              <a:buSzPts val="6200"/>
              <a:buNone/>
              <a:defRPr/>
            </a:lvl1pPr>
            <a:lvl2pPr lvl="1" algn="l">
              <a:lnSpc>
                <a:spcPct val="89000"/>
              </a:lnSpc>
              <a:spcBef>
                <a:spcPts val="0"/>
              </a:spcBef>
              <a:spcAft>
                <a:spcPts val="0"/>
              </a:spcAft>
              <a:buSzPts val="6200"/>
              <a:buNone/>
              <a:defRPr/>
            </a:lvl2pPr>
            <a:lvl3pPr lvl="2" algn="l">
              <a:lnSpc>
                <a:spcPct val="89000"/>
              </a:lnSpc>
              <a:spcBef>
                <a:spcPts val="0"/>
              </a:spcBef>
              <a:spcAft>
                <a:spcPts val="0"/>
              </a:spcAft>
              <a:buSzPts val="6200"/>
              <a:buNone/>
              <a:defRPr/>
            </a:lvl3pPr>
            <a:lvl4pPr lvl="3" algn="l">
              <a:lnSpc>
                <a:spcPct val="89000"/>
              </a:lnSpc>
              <a:spcBef>
                <a:spcPts val="0"/>
              </a:spcBef>
              <a:spcAft>
                <a:spcPts val="0"/>
              </a:spcAft>
              <a:buSzPts val="6200"/>
              <a:buNone/>
              <a:defRPr/>
            </a:lvl4pPr>
            <a:lvl5pPr lvl="4" algn="l">
              <a:lnSpc>
                <a:spcPct val="89000"/>
              </a:lnSpc>
              <a:spcBef>
                <a:spcPts val="0"/>
              </a:spcBef>
              <a:spcAft>
                <a:spcPts val="0"/>
              </a:spcAft>
              <a:buSzPts val="6200"/>
              <a:buNone/>
              <a:defRPr/>
            </a:lvl5pPr>
            <a:lvl6pPr lvl="5" algn="l">
              <a:lnSpc>
                <a:spcPct val="89000"/>
              </a:lnSpc>
              <a:spcBef>
                <a:spcPts val="0"/>
              </a:spcBef>
              <a:spcAft>
                <a:spcPts val="0"/>
              </a:spcAft>
              <a:buSzPts val="6200"/>
              <a:buNone/>
              <a:defRPr/>
            </a:lvl6pPr>
            <a:lvl7pPr lvl="6" algn="l">
              <a:lnSpc>
                <a:spcPct val="89000"/>
              </a:lnSpc>
              <a:spcBef>
                <a:spcPts val="0"/>
              </a:spcBef>
              <a:spcAft>
                <a:spcPts val="0"/>
              </a:spcAft>
              <a:buSzPts val="6200"/>
              <a:buNone/>
              <a:defRPr/>
            </a:lvl7pPr>
            <a:lvl8pPr lvl="7" algn="l">
              <a:lnSpc>
                <a:spcPct val="89000"/>
              </a:lnSpc>
              <a:spcBef>
                <a:spcPts val="0"/>
              </a:spcBef>
              <a:spcAft>
                <a:spcPts val="0"/>
              </a:spcAft>
              <a:buSzPts val="6200"/>
              <a:buNone/>
              <a:defRPr/>
            </a:lvl8pPr>
            <a:lvl9pPr lvl="8" algn="l">
              <a:lnSpc>
                <a:spcPct val="89000"/>
              </a:lnSpc>
              <a:spcBef>
                <a:spcPts val="0"/>
              </a:spcBef>
              <a:spcAft>
                <a:spcPts val="0"/>
              </a:spcAft>
              <a:buSzPts val="6200"/>
              <a:buNone/>
              <a:defRPr/>
            </a:lvl9pPr>
          </a:lstStyle>
          <a:p>
            <a:endParaRPr/>
          </a:p>
        </p:txBody>
      </p:sp>
      <p:sp>
        <p:nvSpPr>
          <p:cNvPr id="34" name="Google Shape;34;p5"/>
          <p:cNvSpPr txBox="1">
            <a:spLocks noGrp="1"/>
          </p:cNvSpPr>
          <p:nvPr>
            <p:ph type="body" idx="1"/>
          </p:nvPr>
        </p:nvSpPr>
        <p:spPr>
          <a:xfrm>
            <a:off x="952501" y="2590800"/>
            <a:ext cx="5334000" cy="6286500"/>
          </a:xfrm>
          <a:prstGeom prst="rect">
            <a:avLst/>
          </a:prstGeom>
          <a:noFill/>
          <a:ln>
            <a:noFill/>
          </a:ln>
        </p:spPr>
        <p:txBody>
          <a:bodyPr spcFirstLastPara="1" wrap="square" lIns="45675" tIns="45675" rIns="45675" bIns="45675" anchor="t" anchorCtr="0"/>
          <a:lstStyle>
            <a:lvl1pPr marL="487695" lvl="0" indent="-433507" algn="l">
              <a:lnSpc>
                <a:spcPct val="94000"/>
              </a:lnSpc>
              <a:spcBef>
                <a:spcPts val="2400"/>
              </a:spcBef>
              <a:spcAft>
                <a:spcPts val="0"/>
              </a:spcAft>
              <a:buSzPts val="2800"/>
              <a:buChar char="■"/>
              <a:defRPr sz="2100"/>
            </a:lvl1pPr>
            <a:lvl2pPr marL="975390" lvl="1" indent="-433507" algn="l">
              <a:lnSpc>
                <a:spcPct val="94000"/>
              </a:lnSpc>
              <a:spcBef>
                <a:spcPts val="2400"/>
              </a:spcBef>
              <a:spcAft>
                <a:spcPts val="0"/>
              </a:spcAft>
              <a:buSzPts val="2800"/>
              <a:buChar char="–"/>
              <a:defRPr sz="2100"/>
            </a:lvl2pPr>
            <a:lvl3pPr marL="1463086" lvl="2" indent="-433507" algn="l">
              <a:lnSpc>
                <a:spcPct val="94000"/>
              </a:lnSpc>
              <a:spcBef>
                <a:spcPts val="2400"/>
              </a:spcBef>
              <a:spcAft>
                <a:spcPts val="0"/>
              </a:spcAft>
              <a:buSzPts val="2800"/>
              <a:buChar char="■"/>
              <a:defRPr sz="2100"/>
            </a:lvl3pPr>
            <a:lvl4pPr marL="1950781" lvl="3" indent="-433507" algn="l">
              <a:lnSpc>
                <a:spcPct val="94000"/>
              </a:lnSpc>
              <a:spcBef>
                <a:spcPts val="2400"/>
              </a:spcBef>
              <a:spcAft>
                <a:spcPts val="0"/>
              </a:spcAft>
              <a:buSzPts val="2800"/>
              <a:buChar char="–"/>
              <a:defRPr sz="2100"/>
            </a:lvl4pPr>
            <a:lvl5pPr marL="2438476" lvl="4" indent="-433507" algn="l">
              <a:lnSpc>
                <a:spcPct val="94000"/>
              </a:lnSpc>
              <a:spcBef>
                <a:spcPts val="2400"/>
              </a:spcBef>
              <a:spcAft>
                <a:spcPts val="0"/>
              </a:spcAft>
              <a:buSzPts val="2800"/>
              <a:buChar char="■"/>
              <a:defRPr sz="2100"/>
            </a:lvl5pPr>
            <a:lvl6pPr marL="2926171" lvl="5" indent="-433507" algn="l">
              <a:lnSpc>
                <a:spcPct val="94000"/>
              </a:lnSpc>
              <a:spcBef>
                <a:spcPts val="1493"/>
              </a:spcBef>
              <a:spcAft>
                <a:spcPts val="0"/>
              </a:spcAft>
              <a:buSzPts val="2800"/>
              <a:buChar char="–"/>
              <a:defRPr/>
            </a:lvl6pPr>
            <a:lvl7pPr marL="3413867" lvl="6" indent="-433507" algn="l">
              <a:lnSpc>
                <a:spcPct val="94000"/>
              </a:lnSpc>
              <a:spcBef>
                <a:spcPts val="1493"/>
              </a:spcBef>
              <a:spcAft>
                <a:spcPts val="0"/>
              </a:spcAft>
              <a:buSzPts val="2800"/>
              <a:buChar char="■"/>
              <a:defRPr/>
            </a:lvl7pPr>
            <a:lvl8pPr marL="3901562" lvl="7" indent="-433507" algn="l">
              <a:lnSpc>
                <a:spcPct val="94000"/>
              </a:lnSpc>
              <a:spcBef>
                <a:spcPts val="1493"/>
              </a:spcBef>
              <a:spcAft>
                <a:spcPts val="0"/>
              </a:spcAft>
              <a:buSzPts val="2800"/>
              <a:buChar char="–"/>
              <a:defRPr/>
            </a:lvl8pPr>
            <a:lvl9pPr marL="4389257" lvl="8" indent="-433507" algn="l">
              <a:lnSpc>
                <a:spcPct val="94000"/>
              </a:lnSpc>
              <a:spcBef>
                <a:spcPts val="1493"/>
              </a:spcBef>
              <a:spcAft>
                <a:spcPts val="0"/>
              </a:spcAft>
              <a:buSzPts val="2800"/>
              <a:buChar char="■"/>
              <a:defRPr/>
            </a:lvl9pPr>
          </a:lstStyle>
          <a:p>
            <a:endParaRPr/>
          </a:p>
        </p:txBody>
      </p:sp>
      <p:sp>
        <p:nvSpPr>
          <p:cNvPr id="35" name="Google Shape;35;p5"/>
          <p:cNvSpPr txBox="1">
            <a:spLocks noGrp="1"/>
          </p:cNvSpPr>
          <p:nvPr>
            <p:ph type="sldNum" idx="12"/>
          </p:nvPr>
        </p:nvSpPr>
        <p:spPr>
          <a:xfrm>
            <a:off x="6328885" y="9296399"/>
            <a:ext cx="340259" cy="342901"/>
          </a:xfrm>
          <a:prstGeom prst="rect">
            <a:avLst/>
          </a:prstGeom>
          <a:noFill/>
          <a:ln>
            <a:noFill/>
          </a:ln>
        </p:spPr>
        <p:txBody>
          <a:bodyPr spcFirstLastPara="1" wrap="square" lIns="45675" tIns="45675" rIns="45675" bIns="45675" anchor="ctr" anchorCtr="0">
            <a:noAutofit/>
          </a:bodyPr>
          <a:lstStyle>
            <a:lvl1pPr marL="0" lvl="0"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1pPr>
            <a:lvl2pPr marL="0" lvl="1"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2pPr>
            <a:lvl3pPr marL="0" lvl="2"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3pPr>
            <a:lvl4pPr marL="0" lvl="3"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4pPr>
            <a:lvl5pPr marL="0" lvl="4"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5pPr>
            <a:lvl6pPr marL="0" lvl="5"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6pPr>
            <a:lvl7pPr marL="0" lvl="6"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7pPr>
            <a:lvl8pPr marL="0" lvl="7"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8pPr>
            <a:lvl9pPr marL="0" lvl="8"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9pPr>
          </a:lstStyle>
          <a:p>
            <a:fld id="{00000000-1234-1234-1234-123412341234}" type="slidenum">
              <a:rPr lang="en-US" smtClean="0"/>
              <a:pPr/>
              <a:t>‹N›</a:t>
            </a:fld>
            <a:endParaRPr lang="en-US" sz="1050"/>
          </a:p>
        </p:txBody>
      </p:sp>
    </p:spTree>
    <p:extLst>
      <p:ext uri="{BB962C8B-B14F-4D97-AF65-F5344CB8AC3E}">
        <p14:creationId xmlns:p14="http://schemas.microsoft.com/office/powerpoint/2010/main" val="2863798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2042803" y="2543579"/>
            <a:ext cx="8918645" cy="2984146"/>
          </a:xfrm>
          <a:prstGeom prst="rect">
            <a:avLst/>
          </a:prstGeom>
          <a:noFill/>
          <a:ln>
            <a:noFill/>
          </a:ln>
        </p:spPr>
        <p:txBody>
          <a:bodyPr spcFirstLastPara="1" wrap="square" lIns="45675" tIns="45675" rIns="45675" bIns="45675" anchor="b" anchorCtr="0"/>
          <a:lstStyle>
            <a:lvl1pPr lvl="0" algn="ctr">
              <a:lnSpc>
                <a:spcPct val="89000"/>
              </a:lnSpc>
              <a:spcBef>
                <a:spcPts val="0"/>
              </a:spcBef>
              <a:spcAft>
                <a:spcPts val="0"/>
              </a:spcAft>
              <a:buClr>
                <a:srgbClr val="191B0E"/>
              </a:buClr>
              <a:buSzPts val="8500"/>
              <a:buFont typeface="Source Sans Pro"/>
              <a:buNone/>
              <a:defRPr sz="6375"/>
            </a:lvl1pPr>
            <a:lvl2pPr lvl="1" algn="l">
              <a:lnSpc>
                <a:spcPct val="89000"/>
              </a:lnSpc>
              <a:spcBef>
                <a:spcPts val="0"/>
              </a:spcBef>
              <a:spcAft>
                <a:spcPts val="0"/>
              </a:spcAft>
              <a:buClr>
                <a:srgbClr val="191B0E"/>
              </a:buClr>
              <a:buSzPts val="1800"/>
              <a:buNone/>
              <a:defRPr/>
            </a:lvl2pPr>
            <a:lvl3pPr lvl="2" algn="l">
              <a:lnSpc>
                <a:spcPct val="89000"/>
              </a:lnSpc>
              <a:spcBef>
                <a:spcPts val="0"/>
              </a:spcBef>
              <a:spcAft>
                <a:spcPts val="0"/>
              </a:spcAft>
              <a:buClr>
                <a:srgbClr val="191B0E"/>
              </a:buClr>
              <a:buSzPts val="1800"/>
              <a:buNone/>
              <a:defRPr/>
            </a:lvl3pPr>
            <a:lvl4pPr lvl="3" algn="l">
              <a:lnSpc>
                <a:spcPct val="89000"/>
              </a:lnSpc>
              <a:spcBef>
                <a:spcPts val="0"/>
              </a:spcBef>
              <a:spcAft>
                <a:spcPts val="0"/>
              </a:spcAft>
              <a:buClr>
                <a:srgbClr val="191B0E"/>
              </a:buClr>
              <a:buSzPts val="1800"/>
              <a:buNone/>
              <a:defRPr/>
            </a:lvl4pPr>
            <a:lvl5pPr lvl="4" algn="l">
              <a:lnSpc>
                <a:spcPct val="89000"/>
              </a:lnSpc>
              <a:spcBef>
                <a:spcPts val="0"/>
              </a:spcBef>
              <a:spcAft>
                <a:spcPts val="0"/>
              </a:spcAft>
              <a:buClr>
                <a:srgbClr val="191B0E"/>
              </a:buClr>
              <a:buSzPts val="1800"/>
              <a:buNone/>
              <a:defRPr/>
            </a:lvl5pPr>
            <a:lvl6pPr lvl="5" algn="l">
              <a:lnSpc>
                <a:spcPct val="89000"/>
              </a:lnSpc>
              <a:spcBef>
                <a:spcPts val="0"/>
              </a:spcBef>
              <a:spcAft>
                <a:spcPts val="0"/>
              </a:spcAft>
              <a:buClr>
                <a:srgbClr val="191B0E"/>
              </a:buClr>
              <a:buSzPts val="1800"/>
              <a:buNone/>
              <a:defRPr/>
            </a:lvl6pPr>
            <a:lvl7pPr lvl="6" algn="l">
              <a:lnSpc>
                <a:spcPct val="89000"/>
              </a:lnSpc>
              <a:spcBef>
                <a:spcPts val="0"/>
              </a:spcBef>
              <a:spcAft>
                <a:spcPts val="0"/>
              </a:spcAft>
              <a:buClr>
                <a:srgbClr val="191B0E"/>
              </a:buClr>
              <a:buSzPts val="1800"/>
              <a:buNone/>
              <a:defRPr/>
            </a:lvl7pPr>
            <a:lvl8pPr lvl="7" algn="l">
              <a:lnSpc>
                <a:spcPct val="89000"/>
              </a:lnSpc>
              <a:spcBef>
                <a:spcPts val="0"/>
              </a:spcBef>
              <a:spcAft>
                <a:spcPts val="0"/>
              </a:spcAft>
              <a:buClr>
                <a:srgbClr val="191B0E"/>
              </a:buClr>
              <a:buSzPts val="1800"/>
              <a:buNone/>
              <a:defRPr/>
            </a:lvl8pPr>
            <a:lvl9pPr lvl="8" algn="l">
              <a:lnSpc>
                <a:spcPct val="89000"/>
              </a:lnSpc>
              <a:spcBef>
                <a:spcPts val="0"/>
              </a:spcBef>
              <a:spcAft>
                <a:spcPts val="0"/>
              </a:spcAft>
              <a:buClr>
                <a:srgbClr val="191B0E"/>
              </a:buClr>
              <a:buSzPts val="1800"/>
              <a:buNone/>
              <a:defRPr/>
            </a:lvl9pPr>
          </a:lstStyle>
          <a:p>
            <a:endParaRPr/>
          </a:p>
        </p:txBody>
      </p:sp>
      <p:sp>
        <p:nvSpPr>
          <p:cNvPr id="17" name="Google Shape;17;p2"/>
          <p:cNvSpPr txBox="1">
            <a:spLocks noGrp="1"/>
          </p:cNvSpPr>
          <p:nvPr>
            <p:ph type="body" idx="1"/>
          </p:nvPr>
        </p:nvSpPr>
        <p:spPr>
          <a:xfrm>
            <a:off x="2858567" y="5626711"/>
            <a:ext cx="7287120" cy="1544872"/>
          </a:xfrm>
          <a:prstGeom prst="rect">
            <a:avLst/>
          </a:prstGeom>
          <a:noFill/>
          <a:ln>
            <a:noFill/>
          </a:ln>
        </p:spPr>
        <p:txBody>
          <a:bodyPr spcFirstLastPara="1" wrap="square" lIns="45675" tIns="45675" rIns="45675" bIns="45675" anchor="t" anchorCtr="0"/>
          <a:lstStyle>
            <a:lvl1pPr marL="487695" lvl="0" indent="-243848" algn="ctr">
              <a:lnSpc>
                <a:spcPct val="112000"/>
              </a:lnSpc>
              <a:spcBef>
                <a:spcPts val="0"/>
              </a:spcBef>
              <a:spcAft>
                <a:spcPts val="0"/>
              </a:spcAft>
              <a:buClr>
                <a:srgbClr val="191B0E"/>
              </a:buClr>
              <a:buSzPts val="2500"/>
              <a:buFont typeface="Source Sans Pro"/>
              <a:buNone/>
              <a:defRPr sz="1875"/>
            </a:lvl1pPr>
            <a:lvl2pPr marL="975390" lvl="1" indent="-243848" algn="ctr">
              <a:lnSpc>
                <a:spcPct val="112000"/>
              </a:lnSpc>
              <a:spcBef>
                <a:spcPts val="0"/>
              </a:spcBef>
              <a:spcAft>
                <a:spcPts val="0"/>
              </a:spcAft>
              <a:buClr>
                <a:srgbClr val="191B0E"/>
              </a:buClr>
              <a:buSzPts val="2500"/>
              <a:buFont typeface="Source Sans Pro"/>
              <a:buNone/>
              <a:defRPr sz="1875"/>
            </a:lvl2pPr>
            <a:lvl3pPr marL="1463086" lvl="2" indent="-243848" algn="ctr">
              <a:lnSpc>
                <a:spcPct val="112000"/>
              </a:lnSpc>
              <a:spcBef>
                <a:spcPts val="0"/>
              </a:spcBef>
              <a:spcAft>
                <a:spcPts val="0"/>
              </a:spcAft>
              <a:buClr>
                <a:srgbClr val="191B0E"/>
              </a:buClr>
              <a:buSzPts val="2500"/>
              <a:buFont typeface="Source Sans Pro"/>
              <a:buNone/>
              <a:defRPr sz="1875"/>
            </a:lvl3pPr>
            <a:lvl4pPr marL="1950781" lvl="3" indent="-243848" algn="ctr">
              <a:lnSpc>
                <a:spcPct val="112000"/>
              </a:lnSpc>
              <a:spcBef>
                <a:spcPts val="0"/>
              </a:spcBef>
              <a:spcAft>
                <a:spcPts val="0"/>
              </a:spcAft>
              <a:buClr>
                <a:srgbClr val="191B0E"/>
              </a:buClr>
              <a:buSzPts val="2500"/>
              <a:buFont typeface="Source Sans Pro"/>
              <a:buNone/>
              <a:defRPr sz="1875"/>
            </a:lvl4pPr>
            <a:lvl5pPr marL="2438476" lvl="4" indent="-243848" algn="ctr">
              <a:lnSpc>
                <a:spcPct val="112000"/>
              </a:lnSpc>
              <a:spcBef>
                <a:spcPts val="0"/>
              </a:spcBef>
              <a:spcAft>
                <a:spcPts val="0"/>
              </a:spcAft>
              <a:buClr>
                <a:srgbClr val="191B0E"/>
              </a:buClr>
              <a:buSzPts val="2500"/>
              <a:buFont typeface="Source Sans Pro"/>
              <a:buNone/>
              <a:defRPr sz="1875"/>
            </a:lvl5pPr>
            <a:lvl6pPr marL="2926171" lvl="5" indent="-433507" algn="l">
              <a:lnSpc>
                <a:spcPct val="94000"/>
              </a:lnSpc>
              <a:spcBef>
                <a:spcPts val="1050"/>
              </a:spcBef>
              <a:spcAft>
                <a:spcPts val="0"/>
              </a:spcAft>
              <a:buSzPts val="2800"/>
              <a:buChar char="–"/>
              <a:defRPr/>
            </a:lvl6pPr>
            <a:lvl7pPr marL="3413867" lvl="6" indent="-433507" algn="l">
              <a:lnSpc>
                <a:spcPct val="94000"/>
              </a:lnSpc>
              <a:spcBef>
                <a:spcPts val="1050"/>
              </a:spcBef>
              <a:spcAft>
                <a:spcPts val="0"/>
              </a:spcAft>
              <a:buSzPts val="2800"/>
              <a:buChar char="■"/>
              <a:defRPr/>
            </a:lvl7pPr>
            <a:lvl8pPr marL="3901562" lvl="7" indent="-433507" algn="l">
              <a:lnSpc>
                <a:spcPct val="94000"/>
              </a:lnSpc>
              <a:spcBef>
                <a:spcPts val="1050"/>
              </a:spcBef>
              <a:spcAft>
                <a:spcPts val="0"/>
              </a:spcAft>
              <a:buSzPts val="2800"/>
              <a:buChar char="–"/>
              <a:defRPr/>
            </a:lvl8pPr>
            <a:lvl9pPr marL="4389257" lvl="8" indent="-433507" algn="l">
              <a:lnSpc>
                <a:spcPct val="94000"/>
              </a:lnSpc>
              <a:spcBef>
                <a:spcPts val="1050"/>
              </a:spcBef>
              <a:spcAft>
                <a:spcPts val="0"/>
              </a:spcAft>
              <a:buSzPts val="2800"/>
              <a:buChar char="■"/>
              <a:defRPr/>
            </a:lvl9pPr>
          </a:lstStyle>
          <a:p>
            <a:endParaRPr/>
          </a:p>
        </p:txBody>
      </p:sp>
      <p:grpSp>
        <p:nvGrpSpPr>
          <p:cNvPr id="18" name="Google Shape;18;p2"/>
          <p:cNvGrpSpPr/>
          <p:nvPr/>
        </p:nvGrpSpPr>
        <p:grpSpPr>
          <a:xfrm>
            <a:off x="803044" y="1058801"/>
            <a:ext cx="11385732" cy="7608424"/>
            <a:chOff x="-1" y="0"/>
            <a:chExt cx="11385731" cy="7608423"/>
          </a:xfrm>
        </p:grpSpPr>
        <p:sp>
          <p:nvSpPr>
            <p:cNvPr id="19" name="Google Shape;19;p2"/>
            <p:cNvSpPr/>
            <p:nvPr/>
          </p:nvSpPr>
          <p:spPr>
            <a:xfrm>
              <a:off x="7892380" y="1338571"/>
              <a:ext cx="3493350" cy="6269852"/>
            </a:xfrm>
            <a:custGeom>
              <a:avLst/>
              <a:gdLst/>
              <a:ahLst/>
              <a:cxnLst/>
              <a:rect l="l" t="t" r="r" b="b"/>
              <a:pathLst>
                <a:path w="21600" h="21600" extrusionOk="0">
                  <a:moveTo>
                    <a:pt x="18924" y="0"/>
                  </a:moveTo>
                  <a:lnTo>
                    <a:pt x="21600" y="0"/>
                  </a:lnTo>
                  <a:lnTo>
                    <a:pt x="21600" y="21600"/>
                  </a:lnTo>
                  <a:lnTo>
                    <a:pt x="0" y="21600"/>
                  </a:lnTo>
                  <a:lnTo>
                    <a:pt x="0" y="20211"/>
                  </a:lnTo>
                  <a:lnTo>
                    <a:pt x="18924" y="20211"/>
                  </a:lnTo>
                  <a:lnTo>
                    <a:pt x="18924" y="0"/>
                  </a:lnTo>
                  <a:close/>
                </a:path>
              </a:pathLst>
            </a:custGeom>
            <a:solidFill>
              <a:srgbClr val="191B0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Source Sans Pro"/>
                <a:buNone/>
              </a:pPr>
              <a:endParaRPr sz="1350" b="0" i="0" u="none" strike="noStrike" cap="none">
                <a:solidFill>
                  <a:srgbClr val="000000"/>
                </a:solidFill>
                <a:latin typeface="Source Sans Pro"/>
                <a:ea typeface="Source Sans Pro"/>
                <a:cs typeface="Source Sans Pro"/>
                <a:sym typeface="Source Sans Pro"/>
              </a:endParaRPr>
            </a:p>
          </p:txBody>
        </p:sp>
        <p:sp>
          <p:nvSpPr>
            <p:cNvPr id="20" name="Google Shape;20;p2"/>
            <p:cNvSpPr/>
            <p:nvPr/>
          </p:nvSpPr>
          <p:spPr>
            <a:xfrm rot="10800000">
              <a:off x="-1" y="0"/>
              <a:ext cx="3493755" cy="6269852"/>
            </a:xfrm>
            <a:custGeom>
              <a:avLst/>
              <a:gdLst/>
              <a:ahLst/>
              <a:cxnLst/>
              <a:rect l="l" t="t" r="r" b="b"/>
              <a:pathLst>
                <a:path w="21596" h="21600" extrusionOk="0">
                  <a:moveTo>
                    <a:pt x="18921" y="0"/>
                  </a:moveTo>
                  <a:lnTo>
                    <a:pt x="21596" y="0"/>
                  </a:lnTo>
                  <a:lnTo>
                    <a:pt x="21596" y="21600"/>
                  </a:lnTo>
                  <a:lnTo>
                    <a:pt x="2" y="21600"/>
                  </a:lnTo>
                  <a:cubicBezTo>
                    <a:pt x="-4" y="21095"/>
                    <a:pt x="9" y="20706"/>
                    <a:pt x="2" y="20200"/>
                  </a:cubicBezTo>
                  <a:lnTo>
                    <a:pt x="18921" y="20187"/>
                  </a:lnTo>
                  <a:lnTo>
                    <a:pt x="18921" y="0"/>
                  </a:lnTo>
                  <a:close/>
                </a:path>
              </a:pathLst>
            </a:custGeom>
            <a:solidFill>
              <a:srgbClr val="191B0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Source Sans Pro"/>
                <a:buNone/>
              </a:pPr>
              <a:endParaRPr sz="1350" b="0" i="0" u="none" strike="noStrike" cap="none">
                <a:solidFill>
                  <a:srgbClr val="000000"/>
                </a:solidFill>
                <a:latin typeface="Source Sans Pro"/>
                <a:ea typeface="Source Sans Pro"/>
                <a:cs typeface="Source Sans Pro"/>
                <a:sym typeface="Source Sans Pro"/>
              </a:endParaRPr>
            </a:p>
          </p:txBody>
        </p:sp>
      </p:grpSp>
      <p:sp>
        <p:nvSpPr>
          <p:cNvPr id="21" name="Google Shape;21;p2"/>
          <p:cNvSpPr txBox="1">
            <a:spLocks noGrp="1"/>
          </p:cNvSpPr>
          <p:nvPr>
            <p:ph type="sldNum" idx="12"/>
          </p:nvPr>
        </p:nvSpPr>
        <p:spPr>
          <a:xfrm>
            <a:off x="11886907" y="9312225"/>
            <a:ext cx="301868" cy="307301"/>
          </a:xfrm>
          <a:prstGeom prst="rect">
            <a:avLst/>
          </a:prstGeom>
          <a:noFill/>
          <a:ln>
            <a:noFill/>
          </a:ln>
        </p:spPr>
        <p:txBody>
          <a:bodyPr spcFirstLastPara="1" wrap="square" lIns="45675" tIns="45675" rIns="45675" bIns="45675" anchor="ctr" anchorCtr="0">
            <a:noAutofit/>
          </a:bodyPr>
          <a:lstStyle>
            <a:lvl1pPr marL="0" lvl="0"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1pPr>
            <a:lvl2pPr marL="0" lvl="1"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2pPr>
            <a:lvl3pPr marL="0" lvl="2"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3pPr>
            <a:lvl4pPr marL="0" lvl="3"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4pPr>
            <a:lvl5pPr marL="0" lvl="4"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5pPr>
            <a:lvl6pPr marL="0" lvl="5"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6pPr>
            <a:lvl7pPr marL="0" lvl="6"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7pPr>
            <a:lvl8pPr marL="0" lvl="7"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8pPr>
            <a:lvl9pPr marL="0" lvl="8"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9pPr>
          </a:lstStyle>
          <a:p>
            <a:fld id="{00000000-1234-1234-1234-123412341234}" type="slidenum">
              <a:rPr lang="en-US" smtClean="0"/>
              <a:pPr/>
              <a:t>‹N›</a:t>
            </a:fld>
            <a:endParaRPr lang="en-US"/>
          </a:p>
        </p:txBody>
      </p:sp>
    </p:spTree>
    <p:extLst>
      <p:ext uri="{BB962C8B-B14F-4D97-AF65-F5344CB8AC3E}">
        <p14:creationId xmlns:p14="http://schemas.microsoft.com/office/powerpoint/2010/main" val="2537320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olo e contenuto" type="tx">
  <p:cSld name="Titolo e contenuto">
    <p:spTree>
      <p:nvGrpSpPr>
        <p:cNvPr id="1" name="Shape 22"/>
        <p:cNvGrpSpPr/>
        <p:nvPr/>
      </p:nvGrpSpPr>
      <p:grpSpPr>
        <a:xfrm>
          <a:off x="0" y="0"/>
          <a:ext cx="0" cy="0"/>
          <a:chOff x="0" y="0"/>
          <a:chExt cx="0" cy="0"/>
        </a:xfrm>
      </p:grpSpPr>
      <p:sp>
        <p:nvSpPr>
          <p:cNvPr id="23" name="Google Shape;23;p3"/>
          <p:cNvSpPr txBox="1">
            <a:spLocks noGrp="1"/>
          </p:cNvSpPr>
          <p:nvPr>
            <p:ph type="title"/>
          </p:nvPr>
        </p:nvSpPr>
        <p:spPr>
          <a:xfrm>
            <a:off x="1463040" y="975360"/>
            <a:ext cx="10241283" cy="2113280"/>
          </a:xfrm>
          <a:prstGeom prst="rect">
            <a:avLst/>
          </a:prstGeom>
          <a:noFill/>
          <a:ln>
            <a:noFill/>
          </a:ln>
        </p:spPr>
        <p:txBody>
          <a:bodyPr spcFirstLastPara="1" wrap="square" lIns="45675" tIns="45675" rIns="45675" bIns="45675" anchor="t" anchorCtr="0"/>
          <a:lstStyle>
            <a:lvl1pPr lvl="0" algn="l">
              <a:lnSpc>
                <a:spcPct val="89000"/>
              </a:lnSpc>
              <a:spcBef>
                <a:spcPts val="0"/>
              </a:spcBef>
              <a:spcAft>
                <a:spcPts val="0"/>
              </a:spcAft>
              <a:buClr>
                <a:srgbClr val="191B0E"/>
              </a:buClr>
              <a:buSzPts val="1800"/>
              <a:buNone/>
              <a:defRPr/>
            </a:lvl1pPr>
            <a:lvl2pPr lvl="1" algn="l">
              <a:lnSpc>
                <a:spcPct val="89000"/>
              </a:lnSpc>
              <a:spcBef>
                <a:spcPts val="0"/>
              </a:spcBef>
              <a:spcAft>
                <a:spcPts val="0"/>
              </a:spcAft>
              <a:buClr>
                <a:srgbClr val="191B0E"/>
              </a:buClr>
              <a:buSzPts val="1800"/>
              <a:buNone/>
              <a:defRPr/>
            </a:lvl2pPr>
            <a:lvl3pPr lvl="2" algn="l">
              <a:lnSpc>
                <a:spcPct val="89000"/>
              </a:lnSpc>
              <a:spcBef>
                <a:spcPts val="0"/>
              </a:spcBef>
              <a:spcAft>
                <a:spcPts val="0"/>
              </a:spcAft>
              <a:buClr>
                <a:srgbClr val="191B0E"/>
              </a:buClr>
              <a:buSzPts val="1800"/>
              <a:buNone/>
              <a:defRPr/>
            </a:lvl3pPr>
            <a:lvl4pPr lvl="3" algn="l">
              <a:lnSpc>
                <a:spcPct val="89000"/>
              </a:lnSpc>
              <a:spcBef>
                <a:spcPts val="0"/>
              </a:spcBef>
              <a:spcAft>
                <a:spcPts val="0"/>
              </a:spcAft>
              <a:buClr>
                <a:srgbClr val="191B0E"/>
              </a:buClr>
              <a:buSzPts val="1800"/>
              <a:buNone/>
              <a:defRPr/>
            </a:lvl4pPr>
            <a:lvl5pPr lvl="4" algn="l">
              <a:lnSpc>
                <a:spcPct val="89000"/>
              </a:lnSpc>
              <a:spcBef>
                <a:spcPts val="0"/>
              </a:spcBef>
              <a:spcAft>
                <a:spcPts val="0"/>
              </a:spcAft>
              <a:buClr>
                <a:srgbClr val="191B0E"/>
              </a:buClr>
              <a:buSzPts val="1800"/>
              <a:buNone/>
              <a:defRPr/>
            </a:lvl5pPr>
            <a:lvl6pPr lvl="5" algn="l">
              <a:lnSpc>
                <a:spcPct val="89000"/>
              </a:lnSpc>
              <a:spcBef>
                <a:spcPts val="0"/>
              </a:spcBef>
              <a:spcAft>
                <a:spcPts val="0"/>
              </a:spcAft>
              <a:buClr>
                <a:srgbClr val="191B0E"/>
              </a:buClr>
              <a:buSzPts val="1800"/>
              <a:buNone/>
              <a:defRPr/>
            </a:lvl6pPr>
            <a:lvl7pPr lvl="6" algn="l">
              <a:lnSpc>
                <a:spcPct val="89000"/>
              </a:lnSpc>
              <a:spcBef>
                <a:spcPts val="0"/>
              </a:spcBef>
              <a:spcAft>
                <a:spcPts val="0"/>
              </a:spcAft>
              <a:buClr>
                <a:srgbClr val="191B0E"/>
              </a:buClr>
              <a:buSzPts val="1800"/>
              <a:buNone/>
              <a:defRPr/>
            </a:lvl7pPr>
            <a:lvl8pPr lvl="7" algn="l">
              <a:lnSpc>
                <a:spcPct val="89000"/>
              </a:lnSpc>
              <a:spcBef>
                <a:spcPts val="0"/>
              </a:spcBef>
              <a:spcAft>
                <a:spcPts val="0"/>
              </a:spcAft>
              <a:buClr>
                <a:srgbClr val="191B0E"/>
              </a:buClr>
              <a:buSzPts val="1800"/>
              <a:buNone/>
              <a:defRPr/>
            </a:lvl8pPr>
            <a:lvl9pPr lvl="8" algn="l">
              <a:lnSpc>
                <a:spcPct val="89000"/>
              </a:lnSpc>
              <a:spcBef>
                <a:spcPts val="0"/>
              </a:spcBef>
              <a:spcAft>
                <a:spcPts val="0"/>
              </a:spcAft>
              <a:buClr>
                <a:srgbClr val="191B0E"/>
              </a:buClr>
              <a:buSzPts val="1800"/>
              <a:buNone/>
              <a:defRPr/>
            </a:lvl9pPr>
          </a:lstStyle>
          <a:p>
            <a:endParaRPr/>
          </a:p>
        </p:txBody>
      </p:sp>
      <p:sp>
        <p:nvSpPr>
          <p:cNvPr id="24" name="Google Shape;24;p3"/>
          <p:cNvSpPr txBox="1">
            <a:spLocks noGrp="1"/>
          </p:cNvSpPr>
          <p:nvPr>
            <p:ph type="body" idx="1"/>
          </p:nvPr>
        </p:nvSpPr>
        <p:spPr>
          <a:xfrm>
            <a:off x="1463040" y="3251200"/>
            <a:ext cx="10241283" cy="5093547"/>
          </a:xfrm>
          <a:prstGeom prst="rect">
            <a:avLst/>
          </a:prstGeom>
          <a:noFill/>
          <a:ln>
            <a:noFill/>
          </a:ln>
        </p:spPr>
        <p:txBody>
          <a:bodyPr spcFirstLastPara="1" wrap="square" lIns="45675" tIns="45675" rIns="45675" bIns="45675" anchor="t" anchorCtr="0"/>
          <a:lstStyle>
            <a:lvl1pPr marL="487695" lvl="0" indent="-433507" algn="l">
              <a:lnSpc>
                <a:spcPct val="94000"/>
              </a:lnSpc>
              <a:spcBef>
                <a:spcPts val="1050"/>
              </a:spcBef>
              <a:spcAft>
                <a:spcPts val="0"/>
              </a:spcAft>
              <a:buSzPts val="2800"/>
              <a:buChar char="■"/>
              <a:defRPr/>
            </a:lvl1pPr>
            <a:lvl2pPr marL="975390" lvl="1" indent="-433507" algn="l">
              <a:lnSpc>
                <a:spcPct val="94000"/>
              </a:lnSpc>
              <a:spcBef>
                <a:spcPts val="1050"/>
              </a:spcBef>
              <a:spcAft>
                <a:spcPts val="0"/>
              </a:spcAft>
              <a:buSzPts val="2800"/>
              <a:buChar char="–"/>
              <a:defRPr/>
            </a:lvl2pPr>
            <a:lvl3pPr marL="1463086" lvl="2" indent="-433507" algn="l">
              <a:lnSpc>
                <a:spcPct val="94000"/>
              </a:lnSpc>
              <a:spcBef>
                <a:spcPts val="1050"/>
              </a:spcBef>
              <a:spcAft>
                <a:spcPts val="0"/>
              </a:spcAft>
              <a:buSzPts val="2800"/>
              <a:buChar char="■"/>
              <a:defRPr/>
            </a:lvl3pPr>
            <a:lvl4pPr marL="1950781" lvl="3" indent="-433507" algn="l">
              <a:lnSpc>
                <a:spcPct val="94000"/>
              </a:lnSpc>
              <a:spcBef>
                <a:spcPts val="1050"/>
              </a:spcBef>
              <a:spcAft>
                <a:spcPts val="0"/>
              </a:spcAft>
              <a:buSzPts val="2800"/>
              <a:buChar char="–"/>
              <a:defRPr/>
            </a:lvl4pPr>
            <a:lvl5pPr marL="2438476" lvl="4" indent="-433507" algn="l">
              <a:lnSpc>
                <a:spcPct val="94000"/>
              </a:lnSpc>
              <a:spcBef>
                <a:spcPts val="1050"/>
              </a:spcBef>
              <a:spcAft>
                <a:spcPts val="0"/>
              </a:spcAft>
              <a:buSzPts val="2800"/>
              <a:buChar char="■"/>
              <a:defRPr/>
            </a:lvl5pPr>
            <a:lvl6pPr marL="2926171" lvl="5" indent="-433507" algn="l">
              <a:lnSpc>
                <a:spcPct val="94000"/>
              </a:lnSpc>
              <a:spcBef>
                <a:spcPts val="1050"/>
              </a:spcBef>
              <a:spcAft>
                <a:spcPts val="0"/>
              </a:spcAft>
              <a:buSzPts val="2800"/>
              <a:buChar char="–"/>
              <a:defRPr/>
            </a:lvl6pPr>
            <a:lvl7pPr marL="3413867" lvl="6" indent="-433507" algn="l">
              <a:lnSpc>
                <a:spcPct val="94000"/>
              </a:lnSpc>
              <a:spcBef>
                <a:spcPts val="1050"/>
              </a:spcBef>
              <a:spcAft>
                <a:spcPts val="0"/>
              </a:spcAft>
              <a:buSzPts val="2800"/>
              <a:buChar char="■"/>
              <a:defRPr/>
            </a:lvl7pPr>
            <a:lvl8pPr marL="3901562" lvl="7" indent="-433507" algn="l">
              <a:lnSpc>
                <a:spcPct val="94000"/>
              </a:lnSpc>
              <a:spcBef>
                <a:spcPts val="1050"/>
              </a:spcBef>
              <a:spcAft>
                <a:spcPts val="0"/>
              </a:spcAft>
              <a:buSzPts val="2800"/>
              <a:buChar char="–"/>
              <a:defRPr/>
            </a:lvl8pPr>
            <a:lvl9pPr marL="4389257" lvl="8" indent="-433507" algn="l">
              <a:lnSpc>
                <a:spcPct val="94000"/>
              </a:lnSpc>
              <a:spcBef>
                <a:spcPts val="1050"/>
              </a:spcBef>
              <a:spcAft>
                <a:spcPts val="0"/>
              </a:spcAft>
              <a:buSzPts val="2800"/>
              <a:buChar char="■"/>
              <a:defRPr/>
            </a:lvl9pPr>
          </a:lstStyle>
          <a:p>
            <a:endParaRPr/>
          </a:p>
        </p:txBody>
      </p:sp>
      <p:sp>
        <p:nvSpPr>
          <p:cNvPr id="25" name="Google Shape;25;p3"/>
          <p:cNvSpPr txBox="1">
            <a:spLocks noGrp="1"/>
          </p:cNvSpPr>
          <p:nvPr>
            <p:ph type="sldNum" idx="12"/>
          </p:nvPr>
        </p:nvSpPr>
        <p:spPr>
          <a:xfrm>
            <a:off x="11505098" y="9312225"/>
            <a:ext cx="301869" cy="307301"/>
          </a:xfrm>
          <a:prstGeom prst="rect">
            <a:avLst/>
          </a:prstGeom>
          <a:noFill/>
          <a:ln>
            <a:noFill/>
          </a:ln>
        </p:spPr>
        <p:txBody>
          <a:bodyPr spcFirstLastPara="1" wrap="square" lIns="45675" tIns="45675" rIns="45675" bIns="45675" anchor="ctr" anchorCtr="0">
            <a:noAutofit/>
          </a:bodyPr>
          <a:lstStyle>
            <a:lvl1pPr marL="0" lvl="0"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1pPr>
            <a:lvl2pPr marL="0" lvl="1"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2pPr>
            <a:lvl3pPr marL="0" lvl="2"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3pPr>
            <a:lvl4pPr marL="0" lvl="3"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4pPr>
            <a:lvl5pPr marL="0" lvl="4"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5pPr>
            <a:lvl6pPr marL="0" lvl="5"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6pPr>
            <a:lvl7pPr marL="0" lvl="6"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7pPr>
            <a:lvl8pPr marL="0" lvl="7"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8pPr>
            <a:lvl9pPr marL="0" lvl="8"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9pPr>
          </a:lstStyle>
          <a:p>
            <a:fld id="{00000000-1234-1234-1234-123412341234}" type="slidenum">
              <a:rPr lang="en-US" smtClean="0"/>
              <a:pPr/>
              <a:t>‹N›</a:t>
            </a:fld>
            <a:endParaRPr lang="en-US"/>
          </a:p>
        </p:txBody>
      </p:sp>
    </p:spTree>
    <p:extLst>
      <p:ext uri="{BB962C8B-B14F-4D97-AF65-F5344CB8AC3E}">
        <p14:creationId xmlns:p14="http://schemas.microsoft.com/office/powerpoint/2010/main" val="275108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_AND_BODY">
  <p:cSld name="TITLE_AND_BODY">
    <p:spTree>
      <p:nvGrpSpPr>
        <p:cNvPr id="1" name="Shape 26"/>
        <p:cNvGrpSpPr/>
        <p:nvPr/>
      </p:nvGrpSpPr>
      <p:grpSpPr>
        <a:xfrm>
          <a:off x="0" y="0"/>
          <a:ext cx="0" cy="0"/>
          <a:chOff x="0" y="0"/>
          <a:chExt cx="0" cy="0"/>
        </a:xfrm>
      </p:grpSpPr>
      <p:sp>
        <p:nvSpPr>
          <p:cNvPr id="27" name="Google Shape;27;p4"/>
          <p:cNvSpPr>
            <a:spLocks noGrp="1"/>
          </p:cNvSpPr>
          <p:nvPr>
            <p:ph type="pic" idx="2"/>
          </p:nvPr>
        </p:nvSpPr>
        <p:spPr>
          <a:xfrm>
            <a:off x="6718300" y="2590800"/>
            <a:ext cx="5334000" cy="6286500"/>
          </a:xfrm>
          <a:prstGeom prst="rect">
            <a:avLst/>
          </a:prstGeom>
          <a:noFill/>
          <a:ln>
            <a:noFill/>
          </a:ln>
        </p:spPr>
        <p:txBody>
          <a:bodyPr spcFirstLastPara="1" wrap="square" lIns="91425" tIns="45700" rIns="91425" bIns="45700" anchor="t" anchorCtr="0"/>
          <a:lstStyle>
            <a:lvl1pPr marR="0" lvl="0"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1pPr>
            <a:lvl2pPr marR="0" lvl="1"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2pPr>
            <a:lvl3pPr marR="0" lvl="2"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3pPr>
            <a:lvl4pPr marR="0" lvl="3"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4pPr>
            <a:lvl5pPr marR="0" lvl="4"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5pPr>
            <a:lvl6pPr marR="0" lvl="5"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6pPr>
            <a:lvl7pPr marR="0" lvl="6"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7pPr>
            <a:lvl8pPr marR="0" lvl="7"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8pPr>
            <a:lvl9pPr marR="0" lvl="8"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9pPr>
          </a:lstStyle>
          <a:p>
            <a:endParaRPr/>
          </a:p>
        </p:txBody>
      </p:sp>
      <p:sp>
        <p:nvSpPr>
          <p:cNvPr id="28" name="Google Shape;28;p4"/>
          <p:cNvSpPr txBox="1">
            <a:spLocks noGrp="1"/>
          </p:cNvSpPr>
          <p:nvPr>
            <p:ph type="title"/>
          </p:nvPr>
        </p:nvSpPr>
        <p:spPr>
          <a:xfrm>
            <a:off x="1463040" y="975360"/>
            <a:ext cx="10241283" cy="2113280"/>
          </a:xfrm>
          <a:prstGeom prst="rect">
            <a:avLst/>
          </a:prstGeom>
          <a:noFill/>
          <a:ln>
            <a:noFill/>
          </a:ln>
        </p:spPr>
        <p:txBody>
          <a:bodyPr spcFirstLastPara="1" wrap="square" lIns="45675" tIns="45675" rIns="45675" bIns="45675" anchor="t" anchorCtr="0"/>
          <a:lstStyle>
            <a:lvl1pPr lvl="0" algn="l">
              <a:lnSpc>
                <a:spcPct val="89000"/>
              </a:lnSpc>
              <a:spcBef>
                <a:spcPts val="0"/>
              </a:spcBef>
              <a:spcAft>
                <a:spcPts val="0"/>
              </a:spcAft>
              <a:buClr>
                <a:srgbClr val="191B0E"/>
              </a:buClr>
              <a:buSzPts val="1800"/>
              <a:buNone/>
              <a:defRPr/>
            </a:lvl1pPr>
            <a:lvl2pPr lvl="1" algn="l">
              <a:lnSpc>
                <a:spcPct val="89000"/>
              </a:lnSpc>
              <a:spcBef>
                <a:spcPts val="0"/>
              </a:spcBef>
              <a:spcAft>
                <a:spcPts val="0"/>
              </a:spcAft>
              <a:buClr>
                <a:srgbClr val="191B0E"/>
              </a:buClr>
              <a:buSzPts val="1800"/>
              <a:buNone/>
              <a:defRPr/>
            </a:lvl2pPr>
            <a:lvl3pPr lvl="2" algn="l">
              <a:lnSpc>
                <a:spcPct val="89000"/>
              </a:lnSpc>
              <a:spcBef>
                <a:spcPts val="0"/>
              </a:spcBef>
              <a:spcAft>
                <a:spcPts val="0"/>
              </a:spcAft>
              <a:buClr>
                <a:srgbClr val="191B0E"/>
              </a:buClr>
              <a:buSzPts val="1800"/>
              <a:buNone/>
              <a:defRPr/>
            </a:lvl3pPr>
            <a:lvl4pPr lvl="3" algn="l">
              <a:lnSpc>
                <a:spcPct val="89000"/>
              </a:lnSpc>
              <a:spcBef>
                <a:spcPts val="0"/>
              </a:spcBef>
              <a:spcAft>
                <a:spcPts val="0"/>
              </a:spcAft>
              <a:buClr>
                <a:srgbClr val="191B0E"/>
              </a:buClr>
              <a:buSzPts val="1800"/>
              <a:buNone/>
              <a:defRPr/>
            </a:lvl4pPr>
            <a:lvl5pPr lvl="4" algn="l">
              <a:lnSpc>
                <a:spcPct val="89000"/>
              </a:lnSpc>
              <a:spcBef>
                <a:spcPts val="0"/>
              </a:spcBef>
              <a:spcAft>
                <a:spcPts val="0"/>
              </a:spcAft>
              <a:buClr>
                <a:srgbClr val="191B0E"/>
              </a:buClr>
              <a:buSzPts val="1800"/>
              <a:buNone/>
              <a:defRPr/>
            </a:lvl5pPr>
            <a:lvl6pPr lvl="5" algn="l">
              <a:lnSpc>
                <a:spcPct val="89000"/>
              </a:lnSpc>
              <a:spcBef>
                <a:spcPts val="0"/>
              </a:spcBef>
              <a:spcAft>
                <a:spcPts val="0"/>
              </a:spcAft>
              <a:buClr>
                <a:srgbClr val="191B0E"/>
              </a:buClr>
              <a:buSzPts val="1800"/>
              <a:buNone/>
              <a:defRPr/>
            </a:lvl6pPr>
            <a:lvl7pPr lvl="6" algn="l">
              <a:lnSpc>
                <a:spcPct val="89000"/>
              </a:lnSpc>
              <a:spcBef>
                <a:spcPts val="0"/>
              </a:spcBef>
              <a:spcAft>
                <a:spcPts val="0"/>
              </a:spcAft>
              <a:buClr>
                <a:srgbClr val="191B0E"/>
              </a:buClr>
              <a:buSzPts val="1800"/>
              <a:buNone/>
              <a:defRPr/>
            </a:lvl7pPr>
            <a:lvl8pPr lvl="7" algn="l">
              <a:lnSpc>
                <a:spcPct val="89000"/>
              </a:lnSpc>
              <a:spcBef>
                <a:spcPts val="0"/>
              </a:spcBef>
              <a:spcAft>
                <a:spcPts val="0"/>
              </a:spcAft>
              <a:buClr>
                <a:srgbClr val="191B0E"/>
              </a:buClr>
              <a:buSzPts val="1800"/>
              <a:buNone/>
              <a:defRPr/>
            </a:lvl8pPr>
            <a:lvl9pPr lvl="8" algn="l">
              <a:lnSpc>
                <a:spcPct val="89000"/>
              </a:lnSpc>
              <a:spcBef>
                <a:spcPts val="0"/>
              </a:spcBef>
              <a:spcAft>
                <a:spcPts val="0"/>
              </a:spcAft>
              <a:buClr>
                <a:srgbClr val="191B0E"/>
              </a:buClr>
              <a:buSzPts val="1800"/>
              <a:buNone/>
              <a:defRPr/>
            </a:lvl9pPr>
          </a:lstStyle>
          <a:p>
            <a:endParaRPr/>
          </a:p>
        </p:txBody>
      </p:sp>
      <p:sp>
        <p:nvSpPr>
          <p:cNvPr id="29" name="Google Shape;29;p4"/>
          <p:cNvSpPr txBox="1">
            <a:spLocks noGrp="1"/>
          </p:cNvSpPr>
          <p:nvPr>
            <p:ph type="body" idx="1"/>
          </p:nvPr>
        </p:nvSpPr>
        <p:spPr>
          <a:xfrm>
            <a:off x="952501" y="2590800"/>
            <a:ext cx="5334000" cy="6286500"/>
          </a:xfrm>
          <a:prstGeom prst="rect">
            <a:avLst/>
          </a:prstGeom>
          <a:noFill/>
          <a:ln>
            <a:noFill/>
          </a:ln>
        </p:spPr>
        <p:txBody>
          <a:bodyPr spcFirstLastPara="1" wrap="square" lIns="45675" tIns="45675" rIns="45675" bIns="45675" anchor="t" anchorCtr="0"/>
          <a:lstStyle>
            <a:lvl1pPr marL="487695" lvl="0" indent="-433507" algn="l">
              <a:lnSpc>
                <a:spcPct val="94000"/>
              </a:lnSpc>
              <a:spcBef>
                <a:spcPts val="2400"/>
              </a:spcBef>
              <a:spcAft>
                <a:spcPts val="0"/>
              </a:spcAft>
              <a:buSzPts val="2800"/>
              <a:buChar char="■"/>
              <a:defRPr/>
            </a:lvl1pPr>
            <a:lvl2pPr marL="975390" lvl="1" indent="-433507" algn="l">
              <a:lnSpc>
                <a:spcPct val="94000"/>
              </a:lnSpc>
              <a:spcBef>
                <a:spcPts val="2400"/>
              </a:spcBef>
              <a:spcAft>
                <a:spcPts val="0"/>
              </a:spcAft>
              <a:buSzPts val="2800"/>
              <a:buChar char="–"/>
              <a:defRPr/>
            </a:lvl2pPr>
            <a:lvl3pPr marL="1463086" lvl="2" indent="-433507" algn="l">
              <a:lnSpc>
                <a:spcPct val="94000"/>
              </a:lnSpc>
              <a:spcBef>
                <a:spcPts val="2400"/>
              </a:spcBef>
              <a:spcAft>
                <a:spcPts val="0"/>
              </a:spcAft>
              <a:buSzPts val="2800"/>
              <a:buChar char="■"/>
              <a:defRPr/>
            </a:lvl3pPr>
            <a:lvl4pPr marL="1950781" lvl="3" indent="-433507" algn="l">
              <a:lnSpc>
                <a:spcPct val="94000"/>
              </a:lnSpc>
              <a:spcBef>
                <a:spcPts val="2400"/>
              </a:spcBef>
              <a:spcAft>
                <a:spcPts val="0"/>
              </a:spcAft>
              <a:buSzPts val="2800"/>
              <a:buChar char="–"/>
              <a:defRPr/>
            </a:lvl4pPr>
            <a:lvl5pPr marL="2438476" lvl="4" indent="-433507" algn="l">
              <a:lnSpc>
                <a:spcPct val="94000"/>
              </a:lnSpc>
              <a:spcBef>
                <a:spcPts val="2400"/>
              </a:spcBef>
              <a:spcAft>
                <a:spcPts val="0"/>
              </a:spcAft>
              <a:buSzPts val="2800"/>
              <a:buChar char="■"/>
              <a:defRPr/>
            </a:lvl5pPr>
            <a:lvl6pPr marL="2926171" lvl="5" indent="-433507" algn="l">
              <a:lnSpc>
                <a:spcPct val="94000"/>
              </a:lnSpc>
              <a:spcBef>
                <a:spcPts val="1050"/>
              </a:spcBef>
              <a:spcAft>
                <a:spcPts val="0"/>
              </a:spcAft>
              <a:buSzPts val="2800"/>
              <a:buChar char="–"/>
              <a:defRPr/>
            </a:lvl6pPr>
            <a:lvl7pPr marL="3413867" lvl="6" indent="-433507" algn="l">
              <a:lnSpc>
                <a:spcPct val="94000"/>
              </a:lnSpc>
              <a:spcBef>
                <a:spcPts val="1050"/>
              </a:spcBef>
              <a:spcAft>
                <a:spcPts val="0"/>
              </a:spcAft>
              <a:buSzPts val="2800"/>
              <a:buChar char="■"/>
              <a:defRPr/>
            </a:lvl7pPr>
            <a:lvl8pPr marL="3901562" lvl="7" indent="-433507" algn="l">
              <a:lnSpc>
                <a:spcPct val="94000"/>
              </a:lnSpc>
              <a:spcBef>
                <a:spcPts val="1050"/>
              </a:spcBef>
              <a:spcAft>
                <a:spcPts val="0"/>
              </a:spcAft>
              <a:buSzPts val="2800"/>
              <a:buChar char="–"/>
              <a:defRPr/>
            </a:lvl8pPr>
            <a:lvl9pPr marL="4389257" lvl="8" indent="-433507" algn="l">
              <a:lnSpc>
                <a:spcPct val="94000"/>
              </a:lnSpc>
              <a:spcBef>
                <a:spcPts val="1050"/>
              </a:spcBef>
              <a:spcAft>
                <a:spcPts val="0"/>
              </a:spcAft>
              <a:buSzPts val="2800"/>
              <a:buChar char="■"/>
              <a:defRPr/>
            </a:lvl9pPr>
          </a:lstStyle>
          <a:p>
            <a:endParaRPr/>
          </a:p>
        </p:txBody>
      </p:sp>
      <p:sp>
        <p:nvSpPr>
          <p:cNvPr id="30" name="Google Shape;30;p4"/>
          <p:cNvSpPr txBox="1">
            <a:spLocks noGrp="1"/>
          </p:cNvSpPr>
          <p:nvPr>
            <p:ph type="sldNum" idx="12"/>
          </p:nvPr>
        </p:nvSpPr>
        <p:spPr>
          <a:xfrm>
            <a:off x="6367330" y="9316780"/>
            <a:ext cx="301814" cy="302143"/>
          </a:xfrm>
          <a:prstGeom prst="rect">
            <a:avLst/>
          </a:prstGeom>
          <a:noFill/>
          <a:ln>
            <a:noFill/>
          </a:ln>
        </p:spPr>
        <p:txBody>
          <a:bodyPr spcFirstLastPara="1" wrap="square" lIns="45675" tIns="45675" rIns="45675" bIns="45675" anchor="ctr" anchorCtr="0">
            <a:noAutofit/>
          </a:bodyPr>
          <a:lstStyle>
            <a:lvl1pPr marL="0" marR="0" lvl="0" indent="0" algn="r">
              <a:lnSpc>
                <a:spcPct val="100000"/>
              </a:lnSpc>
              <a:spcBef>
                <a:spcPts val="0"/>
              </a:spcBef>
              <a:spcAft>
                <a:spcPts val="0"/>
              </a:spcAft>
              <a:buClr>
                <a:srgbClr val="191B0E"/>
              </a:buClr>
              <a:buSzPts val="1400"/>
              <a:buFont typeface="Helvetica Neue Light"/>
              <a:buNone/>
              <a:defRPr sz="1050" b="0" i="0" u="none" strike="noStrike" cap="none">
                <a:solidFill>
                  <a:srgbClr val="191B0E"/>
                </a:solidFill>
                <a:latin typeface="Helvetica Neue Light"/>
                <a:ea typeface="Helvetica Neue Light"/>
                <a:cs typeface="Helvetica Neue Light"/>
                <a:sym typeface="Helvetica Neue Light"/>
              </a:defRPr>
            </a:lvl1pPr>
            <a:lvl2pPr marL="0" marR="0" lvl="1" indent="0" algn="r">
              <a:lnSpc>
                <a:spcPct val="100000"/>
              </a:lnSpc>
              <a:spcBef>
                <a:spcPts val="0"/>
              </a:spcBef>
              <a:spcAft>
                <a:spcPts val="0"/>
              </a:spcAft>
              <a:buClr>
                <a:srgbClr val="191B0E"/>
              </a:buClr>
              <a:buSzPts val="1400"/>
              <a:buFont typeface="Helvetica Neue Light"/>
              <a:buNone/>
              <a:defRPr sz="1050" b="0" i="0" u="none" strike="noStrike" cap="none">
                <a:solidFill>
                  <a:srgbClr val="191B0E"/>
                </a:solidFill>
                <a:latin typeface="Helvetica Neue Light"/>
                <a:ea typeface="Helvetica Neue Light"/>
                <a:cs typeface="Helvetica Neue Light"/>
                <a:sym typeface="Helvetica Neue Light"/>
              </a:defRPr>
            </a:lvl2pPr>
            <a:lvl3pPr marL="0" marR="0" lvl="2" indent="0" algn="r">
              <a:lnSpc>
                <a:spcPct val="100000"/>
              </a:lnSpc>
              <a:spcBef>
                <a:spcPts val="0"/>
              </a:spcBef>
              <a:spcAft>
                <a:spcPts val="0"/>
              </a:spcAft>
              <a:buClr>
                <a:srgbClr val="191B0E"/>
              </a:buClr>
              <a:buSzPts val="1400"/>
              <a:buFont typeface="Helvetica Neue Light"/>
              <a:buNone/>
              <a:defRPr sz="1050" b="0" i="0" u="none" strike="noStrike" cap="none">
                <a:solidFill>
                  <a:srgbClr val="191B0E"/>
                </a:solidFill>
                <a:latin typeface="Helvetica Neue Light"/>
                <a:ea typeface="Helvetica Neue Light"/>
                <a:cs typeface="Helvetica Neue Light"/>
                <a:sym typeface="Helvetica Neue Light"/>
              </a:defRPr>
            </a:lvl3pPr>
            <a:lvl4pPr marL="0" marR="0" lvl="3" indent="0" algn="r">
              <a:lnSpc>
                <a:spcPct val="100000"/>
              </a:lnSpc>
              <a:spcBef>
                <a:spcPts val="0"/>
              </a:spcBef>
              <a:spcAft>
                <a:spcPts val="0"/>
              </a:spcAft>
              <a:buClr>
                <a:srgbClr val="191B0E"/>
              </a:buClr>
              <a:buSzPts val="1400"/>
              <a:buFont typeface="Helvetica Neue Light"/>
              <a:buNone/>
              <a:defRPr sz="1050" b="0" i="0" u="none" strike="noStrike" cap="none">
                <a:solidFill>
                  <a:srgbClr val="191B0E"/>
                </a:solidFill>
                <a:latin typeface="Helvetica Neue Light"/>
                <a:ea typeface="Helvetica Neue Light"/>
                <a:cs typeface="Helvetica Neue Light"/>
                <a:sym typeface="Helvetica Neue Light"/>
              </a:defRPr>
            </a:lvl4pPr>
            <a:lvl5pPr marL="0" marR="0" lvl="4" indent="0" algn="r">
              <a:lnSpc>
                <a:spcPct val="100000"/>
              </a:lnSpc>
              <a:spcBef>
                <a:spcPts val="0"/>
              </a:spcBef>
              <a:spcAft>
                <a:spcPts val="0"/>
              </a:spcAft>
              <a:buClr>
                <a:srgbClr val="191B0E"/>
              </a:buClr>
              <a:buSzPts val="1400"/>
              <a:buFont typeface="Helvetica Neue Light"/>
              <a:buNone/>
              <a:defRPr sz="1050" b="0" i="0" u="none" strike="noStrike" cap="none">
                <a:solidFill>
                  <a:srgbClr val="191B0E"/>
                </a:solidFill>
                <a:latin typeface="Helvetica Neue Light"/>
                <a:ea typeface="Helvetica Neue Light"/>
                <a:cs typeface="Helvetica Neue Light"/>
                <a:sym typeface="Helvetica Neue Light"/>
              </a:defRPr>
            </a:lvl5pPr>
            <a:lvl6pPr marL="0" marR="0" lvl="5" indent="0" algn="r">
              <a:lnSpc>
                <a:spcPct val="100000"/>
              </a:lnSpc>
              <a:spcBef>
                <a:spcPts val="0"/>
              </a:spcBef>
              <a:spcAft>
                <a:spcPts val="0"/>
              </a:spcAft>
              <a:buClr>
                <a:srgbClr val="191B0E"/>
              </a:buClr>
              <a:buSzPts val="1400"/>
              <a:buFont typeface="Helvetica Neue Light"/>
              <a:buNone/>
              <a:defRPr sz="1050" b="0" i="0" u="none" strike="noStrike" cap="none">
                <a:solidFill>
                  <a:srgbClr val="191B0E"/>
                </a:solidFill>
                <a:latin typeface="Helvetica Neue Light"/>
                <a:ea typeface="Helvetica Neue Light"/>
                <a:cs typeface="Helvetica Neue Light"/>
                <a:sym typeface="Helvetica Neue Light"/>
              </a:defRPr>
            </a:lvl6pPr>
            <a:lvl7pPr marL="0" marR="0" lvl="6" indent="0" algn="r">
              <a:lnSpc>
                <a:spcPct val="100000"/>
              </a:lnSpc>
              <a:spcBef>
                <a:spcPts val="0"/>
              </a:spcBef>
              <a:spcAft>
                <a:spcPts val="0"/>
              </a:spcAft>
              <a:buClr>
                <a:srgbClr val="191B0E"/>
              </a:buClr>
              <a:buSzPts val="1400"/>
              <a:buFont typeface="Helvetica Neue Light"/>
              <a:buNone/>
              <a:defRPr sz="1050" b="0" i="0" u="none" strike="noStrike" cap="none">
                <a:solidFill>
                  <a:srgbClr val="191B0E"/>
                </a:solidFill>
                <a:latin typeface="Helvetica Neue Light"/>
                <a:ea typeface="Helvetica Neue Light"/>
                <a:cs typeface="Helvetica Neue Light"/>
                <a:sym typeface="Helvetica Neue Light"/>
              </a:defRPr>
            </a:lvl7pPr>
            <a:lvl8pPr marL="0" marR="0" lvl="7" indent="0" algn="r">
              <a:lnSpc>
                <a:spcPct val="100000"/>
              </a:lnSpc>
              <a:spcBef>
                <a:spcPts val="0"/>
              </a:spcBef>
              <a:spcAft>
                <a:spcPts val="0"/>
              </a:spcAft>
              <a:buClr>
                <a:srgbClr val="191B0E"/>
              </a:buClr>
              <a:buSzPts val="1400"/>
              <a:buFont typeface="Helvetica Neue Light"/>
              <a:buNone/>
              <a:defRPr sz="1050" b="0" i="0" u="none" strike="noStrike" cap="none">
                <a:solidFill>
                  <a:srgbClr val="191B0E"/>
                </a:solidFill>
                <a:latin typeface="Helvetica Neue Light"/>
                <a:ea typeface="Helvetica Neue Light"/>
                <a:cs typeface="Helvetica Neue Light"/>
                <a:sym typeface="Helvetica Neue Light"/>
              </a:defRPr>
            </a:lvl8pPr>
            <a:lvl9pPr marL="0" marR="0" lvl="8" indent="0" algn="r">
              <a:lnSpc>
                <a:spcPct val="100000"/>
              </a:lnSpc>
              <a:spcBef>
                <a:spcPts val="0"/>
              </a:spcBef>
              <a:spcAft>
                <a:spcPts val="0"/>
              </a:spcAft>
              <a:buClr>
                <a:srgbClr val="191B0E"/>
              </a:buClr>
              <a:buSzPts val="1400"/>
              <a:buFont typeface="Helvetica Neue Light"/>
              <a:buNone/>
              <a:defRPr sz="1050" b="0" i="0" u="none" strike="noStrike" cap="none">
                <a:solidFill>
                  <a:srgbClr val="191B0E"/>
                </a:solidFill>
                <a:latin typeface="Helvetica Neue Light"/>
                <a:ea typeface="Helvetica Neue Light"/>
                <a:cs typeface="Helvetica Neue Light"/>
                <a:sym typeface="Helvetica Neue Light"/>
              </a:defRPr>
            </a:lvl9pPr>
          </a:lstStyle>
          <a:p>
            <a:fld id="{00000000-1234-1234-1234-123412341234}" type="slidenum">
              <a:rPr lang="en-US" smtClean="0"/>
              <a:pPr/>
              <a:t>‹N›</a:t>
            </a:fld>
            <a:endParaRPr lang="en-US">
              <a:latin typeface="Source Sans Pro"/>
              <a:ea typeface="Source Sans Pro"/>
              <a:cs typeface="Source Sans Pro"/>
              <a:sym typeface="Source Sans Pro"/>
            </a:endParaRPr>
          </a:p>
        </p:txBody>
      </p:sp>
    </p:spTree>
    <p:extLst>
      <p:ext uri="{BB962C8B-B14F-4D97-AF65-F5344CB8AC3E}">
        <p14:creationId xmlns:p14="http://schemas.microsoft.com/office/powerpoint/2010/main" val="825644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olo, punti elenco e foto">
  <p:cSld name="Titolo, punti elenco e foto">
    <p:spTree>
      <p:nvGrpSpPr>
        <p:cNvPr id="1" name="Shape 31"/>
        <p:cNvGrpSpPr/>
        <p:nvPr/>
      </p:nvGrpSpPr>
      <p:grpSpPr>
        <a:xfrm>
          <a:off x="0" y="0"/>
          <a:ext cx="0" cy="0"/>
          <a:chOff x="0" y="0"/>
          <a:chExt cx="0" cy="0"/>
        </a:xfrm>
      </p:grpSpPr>
      <p:sp>
        <p:nvSpPr>
          <p:cNvPr id="32" name="Google Shape;32;p5"/>
          <p:cNvSpPr>
            <a:spLocks noGrp="1"/>
          </p:cNvSpPr>
          <p:nvPr>
            <p:ph type="pic" idx="2"/>
          </p:nvPr>
        </p:nvSpPr>
        <p:spPr>
          <a:xfrm>
            <a:off x="6718300" y="2590800"/>
            <a:ext cx="5334000" cy="6286500"/>
          </a:xfrm>
          <a:prstGeom prst="rect">
            <a:avLst/>
          </a:prstGeom>
          <a:noFill/>
          <a:ln>
            <a:noFill/>
          </a:ln>
        </p:spPr>
        <p:txBody>
          <a:bodyPr spcFirstLastPara="1" wrap="square" lIns="91425" tIns="45700" rIns="91425" bIns="45700" anchor="t" anchorCtr="0"/>
          <a:lstStyle>
            <a:lvl1pPr marR="0" lvl="0"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1pPr>
            <a:lvl2pPr marR="0" lvl="1"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2pPr>
            <a:lvl3pPr marR="0" lvl="2"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3pPr>
            <a:lvl4pPr marR="0" lvl="3"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4pPr>
            <a:lvl5pPr marR="0" lvl="4"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5pPr>
            <a:lvl6pPr marR="0" lvl="5"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6pPr>
            <a:lvl7pPr marR="0" lvl="6"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7pPr>
            <a:lvl8pPr marR="0" lvl="7"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8pPr>
            <a:lvl9pPr marR="0" lvl="8" algn="l" rtl="0">
              <a:lnSpc>
                <a:spcPct val="94000"/>
              </a:lnSpc>
              <a:spcBef>
                <a:spcPts val="1493"/>
              </a:spcBef>
              <a:spcAft>
                <a:spcPts val="0"/>
              </a:spcAft>
              <a:buClr>
                <a:srgbClr val="191B0E"/>
              </a:buClr>
              <a:buSzPts val="2800"/>
              <a:buFont typeface="Helvetica Neue"/>
              <a:buChar char="■"/>
              <a:defRPr sz="2987" b="0" i="0" u="none" strike="noStrike" cap="none">
                <a:solidFill>
                  <a:srgbClr val="191B0E"/>
                </a:solidFill>
                <a:latin typeface="Source Sans Pro"/>
                <a:ea typeface="Source Sans Pro"/>
                <a:cs typeface="Source Sans Pro"/>
                <a:sym typeface="Source Sans Pro"/>
              </a:defRPr>
            </a:lvl9pPr>
          </a:lstStyle>
          <a:p>
            <a:endParaRPr/>
          </a:p>
        </p:txBody>
      </p:sp>
      <p:sp>
        <p:nvSpPr>
          <p:cNvPr id="33" name="Google Shape;33;p5"/>
          <p:cNvSpPr txBox="1">
            <a:spLocks noGrp="1"/>
          </p:cNvSpPr>
          <p:nvPr>
            <p:ph type="title"/>
          </p:nvPr>
        </p:nvSpPr>
        <p:spPr>
          <a:xfrm>
            <a:off x="650240" y="390596"/>
            <a:ext cx="11704320" cy="1885245"/>
          </a:xfrm>
          <a:prstGeom prst="rect">
            <a:avLst/>
          </a:prstGeom>
          <a:noFill/>
          <a:ln>
            <a:noFill/>
          </a:ln>
        </p:spPr>
        <p:txBody>
          <a:bodyPr spcFirstLastPara="1" wrap="square" lIns="45675" tIns="45675" rIns="45675" bIns="45675" anchor="t" anchorCtr="0"/>
          <a:lstStyle>
            <a:lvl1pPr lvl="0" algn="l">
              <a:lnSpc>
                <a:spcPct val="89000"/>
              </a:lnSpc>
              <a:spcBef>
                <a:spcPts val="0"/>
              </a:spcBef>
              <a:spcAft>
                <a:spcPts val="0"/>
              </a:spcAft>
              <a:buSzPts val="6200"/>
              <a:buNone/>
              <a:defRPr/>
            </a:lvl1pPr>
            <a:lvl2pPr lvl="1" algn="l">
              <a:lnSpc>
                <a:spcPct val="89000"/>
              </a:lnSpc>
              <a:spcBef>
                <a:spcPts val="0"/>
              </a:spcBef>
              <a:spcAft>
                <a:spcPts val="0"/>
              </a:spcAft>
              <a:buSzPts val="6200"/>
              <a:buNone/>
              <a:defRPr/>
            </a:lvl2pPr>
            <a:lvl3pPr lvl="2" algn="l">
              <a:lnSpc>
                <a:spcPct val="89000"/>
              </a:lnSpc>
              <a:spcBef>
                <a:spcPts val="0"/>
              </a:spcBef>
              <a:spcAft>
                <a:spcPts val="0"/>
              </a:spcAft>
              <a:buSzPts val="6200"/>
              <a:buNone/>
              <a:defRPr/>
            </a:lvl3pPr>
            <a:lvl4pPr lvl="3" algn="l">
              <a:lnSpc>
                <a:spcPct val="89000"/>
              </a:lnSpc>
              <a:spcBef>
                <a:spcPts val="0"/>
              </a:spcBef>
              <a:spcAft>
                <a:spcPts val="0"/>
              </a:spcAft>
              <a:buSzPts val="6200"/>
              <a:buNone/>
              <a:defRPr/>
            </a:lvl4pPr>
            <a:lvl5pPr lvl="4" algn="l">
              <a:lnSpc>
                <a:spcPct val="89000"/>
              </a:lnSpc>
              <a:spcBef>
                <a:spcPts val="0"/>
              </a:spcBef>
              <a:spcAft>
                <a:spcPts val="0"/>
              </a:spcAft>
              <a:buSzPts val="6200"/>
              <a:buNone/>
              <a:defRPr/>
            </a:lvl5pPr>
            <a:lvl6pPr lvl="5" algn="l">
              <a:lnSpc>
                <a:spcPct val="89000"/>
              </a:lnSpc>
              <a:spcBef>
                <a:spcPts val="0"/>
              </a:spcBef>
              <a:spcAft>
                <a:spcPts val="0"/>
              </a:spcAft>
              <a:buSzPts val="6200"/>
              <a:buNone/>
              <a:defRPr/>
            </a:lvl6pPr>
            <a:lvl7pPr lvl="6" algn="l">
              <a:lnSpc>
                <a:spcPct val="89000"/>
              </a:lnSpc>
              <a:spcBef>
                <a:spcPts val="0"/>
              </a:spcBef>
              <a:spcAft>
                <a:spcPts val="0"/>
              </a:spcAft>
              <a:buSzPts val="6200"/>
              <a:buNone/>
              <a:defRPr/>
            </a:lvl7pPr>
            <a:lvl8pPr lvl="7" algn="l">
              <a:lnSpc>
                <a:spcPct val="89000"/>
              </a:lnSpc>
              <a:spcBef>
                <a:spcPts val="0"/>
              </a:spcBef>
              <a:spcAft>
                <a:spcPts val="0"/>
              </a:spcAft>
              <a:buSzPts val="6200"/>
              <a:buNone/>
              <a:defRPr/>
            </a:lvl8pPr>
            <a:lvl9pPr lvl="8" algn="l">
              <a:lnSpc>
                <a:spcPct val="89000"/>
              </a:lnSpc>
              <a:spcBef>
                <a:spcPts val="0"/>
              </a:spcBef>
              <a:spcAft>
                <a:spcPts val="0"/>
              </a:spcAft>
              <a:buSzPts val="6200"/>
              <a:buNone/>
              <a:defRPr/>
            </a:lvl9pPr>
          </a:lstStyle>
          <a:p>
            <a:endParaRPr/>
          </a:p>
        </p:txBody>
      </p:sp>
      <p:sp>
        <p:nvSpPr>
          <p:cNvPr id="34" name="Google Shape;34;p5"/>
          <p:cNvSpPr txBox="1">
            <a:spLocks noGrp="1"/>
          </p:cNvSpPr>
          <p:nvPr>
            <p:ph type="body" idx="1"/>
          </p:nvPr>
        </p:nvSpPr>
        <p:spPr>
          <a:xfrm>
            <a:off x="952501" y="2590800"/>
            <a:ext cx="5334000" cy="6286500"/>
          </a:xfrm>
          <a:prstGeom prst="rect">
            <a:avLst/>
          </a:prstGeom>
          <a:noFill/>
          <a:ln>
            <a:noFill/>
          </a:ln>
        </p:spPr>
        <p:txBody>
          <a:bodyPr spcFirstLastPara="1" wrap="square" lIns="45675" tIns="45675" rIns="45675" bIns="45675" anchor="t" anchorCtr="0"/>
          <a:lstStyle>
            <a:lvl1pPr marL="487695" lvl="0" indent="-433507" algn="l">
              <a:lnSpc>
                <a:spcPct val="94000"/>
              </a:lnSpc>
              <a:spcBef>
                <a:spcPts val="2400"/>
              </a:spcBef>
              <a:spcAft>
                <a:spcPts val="0"/>
              </a:spcAft>
              <a:buSzPts val="2800"/>
              <a:buChar char="■"/>
              <a:defRPr sz="2100"/>
            </a:lvl1pPr>
            <a:lvl2pPr marL="975390" lvl="1" indent="-433507" algn="l">
              <a:lnSpc>
                <a:spcPct val="94000"/>
              </a:lnSpc>
              <a:spcBef>
                <a:spcPts val="2400"/>
              </a:spcBef>
              <a:spcAft>
                <a:spcPts val="0"/>
              </a:spcAft>
              <a:buSzPts val="2800"/>
              <a:buChar char="–"/>
              <a:defRPr sz="2100"/>
            </a:lvl2pPr>
            <a:lvl3pPr marL="1463086" lvl="2" indent="-433507" algn="l">
              <a:lnSpc>
                <a:spcPct val="94000"/>
              </a:lnSpc>
              <a:spcBef>
                <a:spcPts val="2400"/>
              </a:spcBef>
              <a:spcAft>
                <a:spcPts val="0"/>
              </a:spcAft>
              <a:buSzPts val="2800"/>
              <a:buChar char="■"/>
              <a:defRPr sz="2100"/>
            </a:lvl3pPr>
            <a:lvl4pPr marL="1950781" lvl="3" indent="-433507" algn="l">
              <a:lnSpc>
                <a:spcPct val="94000"/>
              </a:lnSpc>
              <a:spcBef>
                <a:spcPts val="2400"/>
              </a:spcBef>
              <a:spcAft>
                <a:spcPts val="0"/>
              </a:spcAft>
              <a:buSzPts val="2800"/>
              <a:buChar char="–"/>
              <a:defRPr sz="2100"/>
            </a:lvl4pPr>
            <a:lvl5pPr marL="2438476" lvl="4" indent="-433507" algn="l">
              <a:lnSpc>
                <a:spcPct val="94000"/>
              </a:lnSpc>
              <a:spcBef>
                <a:spcPts val="2400"/>
              </a:spcBef>
              <a:spcAft>
                <a:spcPts val="0"/>
              </a:spcAft>
              <a:buSzPts val="2800"/>
              <a:buChar char="■"/>
              <a:defRPr sz="2100"/>
            </a:lvl5pPr>
            <a:lvl6pPr marL="2926171" lvl="5" indent="-433507" algn="l">
              <a:lnSpc>
                <a:spcPct val="94000"/>
              </a:lnSpc>
              <a:spcBef>
                <a:spcPts val="1493"/>
              </a:spcBef>
              <a:spcAft>
                <a:spcPts val="0"/>
              </a:spcAft>
              <a:buSzPts val="2800"/>
              <a:buChar char="–"/>
              <a:defRPr/>
            </a:lvl6pPr>
            <a:lvl7pPr marL="3413867" lvl="6" indent="-433507" algn="l">
              <a:lnSpc>
                <a:spcPct val="94000"/>
              </a:lnSpc>
              <a:spcBef>
                <a:spcPts val="1493"/>
              </a:spcBef>
              <a:spcAft>
                <a:spcPts val="0"/>
              </a:spcAft>
              <a:buSzPts val="2800"/>
              <a:buChar char="■"/>
              <a:defRPr/>
            </a:lvl7pPr>
            <a:lvl8pPr marL="3901562" lvl="7" indent="-433507" algn="l">
              <a:lnSpc>
                <a:spcPct val="94000"/>
              </a:lnSpc>
              <a:spcBef>
                <a:spcPts val="1493"/>
              </a:spcBef>
              <a:spcAft>
                <a:spcPts val="0"/>
              </a:spcAft>
              <a:buSzPts val="2800"/>
              <a:buChar char="–"/>
              <a:defRPr/>
            </a:lvl8pPr>
            <a:lvl9pPr marL="4389257" lvl="8" indent="-433507" algn="l">
              <a:lnSpc>
                <a:spcPct val="94000"/>
              </a:lnSpc>
              <a:spcBef>
                <a:spcPts val="1493"/>
              </a:spcBef>
              <a:spcAft>
                <a:spcPts val="0"/>
              </a:spcAft>
              <a:buSzPts val="2800"/>
              <a:buChar char="■"/>
              <a:defRPr/>
            </a:lvl9pPr>
          </a:lstStyle>
          <a:p>
            <a:endParaRPr/>
          </a:p>
        </p:txBody>
      </p:sp>
      <p:sp>
        <p:nvSpPr>
          <p:cNvPr id="35" name="Google Shape;35;p5"/>
          <p:cNvSpPr txBox="1">
            <a:spLocks noGrp="1"/>
          </p:cNvSpPr>
          <p:nvPr>
            <p:ph type="sldNum" idx="12"/>
          </p:nvPr>
        </p:nvSpPr>
        <p:spPr>
          <a:xfrm>
            <a:off x="6328885" y="9296399"/>
            <a:ext cx="340259" cy="342901"/>
          </a:xfrm>
          <a:prstGeom prst="rect">
            <a:avLst/>
          </a:prstGeom>
          <a:noFill/>
          <a:ln>
            <a:noFill/>
          </a:ln>
        </p:spPr>
        <p:txBody>
          <a:bodyPr spcFirstLastPara="1" wrap="square" lIns="45675" tIns="45675" rIns="45675" bIns="45675" anchor="ctr" anchorCtr="0">
            <a:noAutofit/>
          </a:bodyPr>
          <a:lstStyle>
            <a:lvl1pPr marL="0" lvl="0"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1pPr>
            <a:lvl2pPr marL="0" lvl="1"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2pPr>
            <a:lvl3pPr marL="0" lvl="2"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3pPr>
            <a:lvl4pPr marL="0" lvl="3"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4pPr>
            <a:lvl5pPr marL="0" lvl="4"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5pPr>
            <a:lvl6pPr marL="0" lvl="5"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6pPr>
            <a:lvl7pPr marL="0" lvl="6"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7pPr>
            <a:lvl8pPr marL="0" lvl="7"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8pPr>
            <a:lvl9pPr marL="0" lvl="8" indent="0" algn="r">
              <a:lnSpc>
                <a:spcPct val="100000"/>
              </a:lnSpc>
              <a:spcBef>
                <a:spcPts val="0"/>
              </a:spcBef>
              <a:spcAft>
                <a:spcPts val="0"/>
              </a:spcAft>
              <a:buSzPts val="1400"/>
              <a:buNone/>
              <a:defRPr>
                <a:latin typeface="Helvetica Neue Light"/>
                <a:ea typeface="Helvetica Neue Light"/>
                <a:cs typeface="Helvetica Neue Light"/>
                <a:sym typeface="Helvetica Neue Light"/>
              </a:defRPr>
            </a:lvl9pPr>
          </a:lstStyle>
          <a:p>
            <a:fld id="{00000000-1234-1234-1234-123412341234}" type="slidenum">
              <a:rPr lang="en-US" smtClean="0"/>
              <a:pPr/>
              <a:t>‹N›</a:t>
            </a:fld>
            <a:endParaRPr lang="en-US"/>
          </a:p>
        </p:txBody>
      </p:sp>
    </p:spTree>
    <p:extLst>
      <p:ext uri="{BB962C8B-B14F-4D97-AF65-F5344CB8AC3E}">
        <p14:creationId xmlns:p14="http://schemas.microsoft.com/office/powerpoint/2010/main" val="3363547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Intestazione sezione">
  <p:cSld name="Intestazione sezione">
    <p:bg>
      <p:bgPr>
        <a:solidFill>
          <a:srgbClr val="191B0E"/>
        </a:solidFill>
        <a:effectLst/>
      </p:bgPr>
    </p:bg>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16028" y="1850826"/>
            <a:ext cx="10253837" cy="4057227"/>
          </a:xfrm>
          <a:prstGeom prst="rect">
            <a:avLst/>
          </a:prstGeom>
          <a:noFill/>
          <a:ln>
            <a:noFill/>
          </a:ln>
        </p:spPr>
        <p:txBody>
          <a:bodyPr spcFirstLastPara="1" wrap="square" lIns="45675" tIns="45675" rIns="45675" bIns="45675" anchor="b" anchorCtr="0"/>
          <a:lstStyle>
            <a:lvl1pPr lvl="0" algn="r">
              <a:lnSpc>
                <a:spcPct val="89000"/>
              </a:lnSpc>
              <a:spcBef>
                <a:spcPts val="0"/>
              </a:spcBef>
              <a:spcAft>
                <a:spcPts val="0"/>
              </a:spcAft>
              <a:buClr>
                <a:srgbClr val="EFEDE3"/>
              </a:buClr>
              <a:buSzPts val="8500"/>
              <a:buFont typeface="Source Sans Pro"/>
              <a:buNone/>
              <a:defRPr sz="6375">
                <a:solidFill>
                  <a:srgbClr val="EFEDE3"/>
                </a:solidFill>
              </a:defRPr>
            </a:lvl1pPr>
            <a:lvl2pPr lvl="1" algn="l">
              <a:lnSpc>
                <a:spcPct val="89000"/>
              </a:lnSpc>
              <a:spcBef>
                <a:spcPts val="0"/>
              </a:spcBef>
              <a:spcAft>
                <a:spcPts val="0"/>
              </a:spcAft>
              <a:buClr>
                <a:srgbClr val="191B0E"/>
              </a:buClr>
              <a:buSzPts val="1800"/>
              <a:buNone/>
              <a:defRPr/>
            </a:lvl2pPr>
            <a:lvl3pPr lvl="2" algn="l">
              <a:lnSpc>
                <a:spcPct val="89000"/>
              </a:lnSpc>
              <a:spcBef>
                <a:spcPts val="0"/>
              </a:spcBef>
              <a:spcAft>
                <a:spcPts val="0"/>
              </a:spcAft>
              <a:buClr>
                <a:srgbClr val="191B0E"/>
              </a:buClr>
              <a:buSzPts val="1800"/>
              <a:buNone/>
              <a:defRPr/>
            </a:lvl3pPr>
            <a:lvl4pPr lvl="3" algn="l">
              <a:lnSpc>
                <a:spcPct val="89000"/>
              </a:lnSpc>
              <a:spcBef>
                <a:spcPts val="0"/>
              </a:spcBef>
              <a:spcAft>
                <a:spcPts val="0"/>
              </a:spcAft>
              <a:buClr>
                <a:srgbClr val="191B0E"/>
              </a:buClr>
              <a:buSzPts val="1800"/>
              <a:buNone/>
              <a:defRPr/>
            </a:lvl4pPr>
            <a:lvl5pPr lvl="4" algn="l">
              <a:lnSpc>
                <a:spcPct val="89000"/>
              </a:lnSpc>
              <a:spcBef>
                <a:spcPts val="0"/>
              </a:spcBef>
              <a:spcAft>
                <a:spcPts val="0"/>
              </a:spcAft>
              <a:buClr>
                <a:srgbClr val="191B0E"/>
              </a:buClr>
              <a:buSzPts val="1800"/>
              <a:buNone/>
              <a:defRPr/>
            </a:lvl5pPr>
            <a:lvl6pPr lvl="5" algn="l">
              <a:lnSpc>
                <a:spcPct val="89000"/>
              </a:lnSpc>
              <a:spcBef>
                <a:spcPts val="0"/>
              </a:spcBef>
              <a:spcAft>
                <a:spcPts val="0"/>
              </a:spcAft>
              <a:buClr>
                <a:srgbClr val="191B0E"/>
              </a:buClr>
              <a:buSzPts val="1800"/>
              <a:buNone/>
              <a:defRPr/>
            </a:lvl6pPr>
            <a:lvl7pPr lvl="6" algn="l">
              <a:lnSpc>
                <a:spcPct val="89000"/>
              </a:lnSpc>
              <a:spcBef>
                <a:spcPts val="0"/>
              </a:spcBef>
              <a:spcAft>
                <a:spcPts val="0"/>
              </a:spcAft>
              <a:buClr>
                <a:srgbClr val="191B0E"/>
              </a:buClr>
              <a:buSzPts val="1800"/>
              <a:buNone/>
              <a:defRPr/>
            </a:lvl7pPr>
            <a:lvl8pPr lvl="7" algn="l">
              <a:lnSpc>
                <a:spcPct val="89000"/>
              </a:lnSpc>
              <a:spcBef>
                <a:spcPts val="0"/>
              </a:spcBef>
              <a:spcAft>
                <a:spcPts val="0"/>
              </a:spcAft>
              <a:buClr>
                <a:srgbClr val="191B0E"/>
              </a:buClr>
              <a:buSzPts val="1800"/>
              <a:buNone/>
              <a:defRPr/>
            </a:lvl8pPr>
            <a:lvl9pPr lvl="8" algn="l">
              <a:lnSpc>
                <a:spcPct val="89000"/>
              </a:lnSpc>
              <a:spcBef>
                <a:spcPts val="0"/>
              </a:spcBef>
              <a:spcAft>
                <a:spcPts val="0"/>
              </a:spcAft>
              <a:buClr>
                <a:srgbClr val="191B0E"/>
              </a:buClr>
              <a:buSzPts val="1800"/>
              <a:buNone/>
              <a:defRPr/>
            </a:lvl9pPr>
          </a:lstStyle>
          <a:p>
            <a:endParaRPr/>
          </a:p>
        </p:txBody>
      </p:sp>
      <p:sp>
        <p:nvSpPr>
          <p:cNvPr id="38" name="Google Shape;38;p6"/>
          <p:cNvSpPr txBox="1">
            <a:spLocks noGrp="1"/>
          </p:cNvSpPr>
          <p:nvPr>
            <p:ph type="body" idx="1"/>
          </p:nvPr>
        </p:nvSpPr>
        <p:spPr>
          <a:xfrm>
            <a:off x="816028" y="5996554"/>
            <a:ext cx="10253837" cy="1626064"/>
          </a:xfrm>
          <a:prstGeom prst="rect">
            <a:avLst/>
          </a:prstGeom>
          <a:noFill/>
          <a:ln>
            <a:noFill/>
          </a:ln>
        </p:spPr>
        <p:txBody>
          <a:bodyPr spcFirstLastPara="1" wrap="square" lIns="45675" tIns="45675" rIns="45675" bIns="45675" anchor="t" anchorCtr="0"/>
          <a:lstStyle>
            <a:lvl1pPr marL="487695" lvl="0" indent="-243848" algn="r">
              <a:lnSpc>
                <a:spcPct val="112000"/>
              </a:lnSpc>
              <a:spcBef>
                <a:spcPts val="0"/>
              </a:spcBef>
              <a:spcAft>
                <a:spcPts val="0"/>
              </a:spcAft>
              <a:buClr>
                <a:srgbClr val="EFEDE3"/>
              </a:buClr>
              <a:buSzPts val="2500"/>
              <a:buFont typeface="Source Sans Pro"/>
              <a:buNone/>
              <a:defRPr sz="1875">
                <a:solidFill>
                  <a:srgbClr val="EFEDE3"/>
                </a:solidFill>
              </a:defRPr>
            </a:lvl1pPr>
            <a:lvl2pPr marL="975390" lvl="1" indent="-243848" algn="r">
              <a:lnSpc>
                <a:spcPct val="112000"/>
              </a:lnSpc>
              <a:spcBef>
                <a:spcPts val="0"/>
              </a:spcBef>
              <a:spcAft>
                <a:spcPts val="0"/>
              </a:spcAft>
              <a:buClr>
                <a:srgbClr val="EFEDE3"/>
              </a:buClr>
              <a:buSzPts val="2500"/>
              <a:buFont typeface="Source Sans Pro"/>
              <a:buNone/>
              <a:defRPr sz="1875">
                <a:solidFill>
                  <a:srgbClr val="EFEDE3"/>
                </a:solidFill>
              </a:defRPr>
            </a:lvl2pPr>
            <a:lvl3pPr marL="1463086" lvl="2" indent="-243848" algn="r">
              <a:lnSpc>
                <a:spcPct val="112000"/>
              </a:lnSpc>
              <a:spcBef>
                <a:spcPts val="0"/>
              </a:spcBef>
              <a:spcAft>
                <a:spcPts val="0"/>
              </a:spcAft>
              <a:buClr>
                <a:srgbClr val="EFEDE3"/>
              </a:buClr>
              <a:buSzPts val="2500"/>
              <a:buFont typeface="Source Sans Pro"/>
              <a:buNone/>
              <a:defRPr sz="1875">
                <a:solidFill>
                  <a:srgbClr val="EFEDE3"/>
                </a:solidFill>
              </a:defRPr>
            </a:lvl3pPr>
            <a:lvl4pPr marL="1950781" lvl="3" indent="-243848" algn="r">
              <a:lnSpc>
                <a:spcPct val="112000"/>
              </a:lnSpc>
              <a:spcBef>
                <a:spcPts val="0"/>
              </a:spcBef>
              <a:spcAft>
                <a:spcPts val="0"/>
              </a:spcAft>
              <a:buClr>
                <a:srgbClr val="EFEDE3"/>
              </a:buClr>
              <a:buSzPts val="2500"/>
              <a:buFont typeface="Source Sans Pro"/>
              <a:buNone/>
              <a:defRPr sz="1875">
                <a:solidFill>
                  <a:srgbClr val="EFEDE3"/>
                </a:solidFill>
              </a:defRPr>
            </a:lvl4pPr>
            <a:lvl5pPr marL="2438476" lvl="4" indent="-243848" algn="r">
              <a:lnSpc>
                <a:spcPct val="112000"/>
              </a:lnSpc>
              <a:spcBef>
                <a:spcPts val="0"/>
              </a:spcBef>
              <a:spcAft>
                <a:spcPts val="0"/>
              </a:spcAft>
              <a:buClr>
                <a:srgbClr val="EFEDE3"/>
              </a:buClr>
              <a:buSzPts val="2500"/>
              <a:buFont typeface="Source Sans Pro"/>
              <a:buNone/>
              <a:defRPr sz="1875">
                <a:solidFill>
                  <a:srgbClr val="EFEDE3"/>
                </a:solidFill>
              </a:defRPr>
            </a:lvl5pPr>
            <a:lvl6pPr marL="2926171" lvl="5" indent="-433507" algn="l">
              <a:lnSpc>
                <a:spcPct val="94000"/>
              </a:lnSpc>
              <a:spcBef>
                <a:spcPts val="1050"/>
              </a:spcBef>
              <a:spcAft>
                <a:spcPts val="0"/>
              </a:spcAft>
              <a:buSzPts val="2800"/>
              <a:buChar char="–"/>
              <a:defRPr/>
            </a:lvl6pPr>
            <a:lvl7pPr marL="3413867" lvl="6" indent="-433507" algn="l">
              <a:lnSpc>
                <a:spcPct val="94000"/>
              </a:lnSpc>
              <a:spcBef>
                <a:spcPts val="1050"/>
              </a:spcBef>
              <a:spcAft>
                <a:spcPts val="0"/>
              </a:spcAft>
              <a:buSzPts val="2800"/>
              <a:buChar char="■"/>
              <a:defRPr/>
            </a:lvl7pPr>
            <a:lvl8pPr marL="3901562" lvl="7" indent="-433507" algn="l">
              <a:lnSpc>
                <a:spcPct val="94000"/>
              </a:lnSpc>
              <a:spcBef>
                <a:spcPts val="1050"/>
              </a:spcBef>
              <a:spcAft>
                <a:spcPts val="0"/>
              </a:spcAft>
              <a:buSzPts val="2800"/>
              <a:buChar char="–"/>
              <a:defRPr/>
            </a:lvl8pPr>
            <a:lvl9pPr marL="4389257" lvl="8" indent="-433507" algn="l">
              <a:lnSpc>
                <a:spcPct val="94000"/>
              </a:lnSpc>
              <a:spcBef>
                <a:spcPts val="1050"/>
              </a:spcBef>
              <a:spcAft>
                <a:spcPts val="0"/>
              </a:spcAft>
              <a:buSzPts val="2800"/>
              <a:buChar char="■"/>
              <a:defRPr/>
            </a:lvl9pPr>
          </a:lstStyle>
          <a:p>
            <a:endParaRPr/>
          </a:p>
        </p:txBody>
      </p:sp>
      <p:sp>
        <p:nvSpPr>
          <p:cNvPr id="39" name="Google Shape;39;p6"/>
          <p:cNvSpPr/>
          <p:nvPr/>
        </p:nvSpPr>
        <p:spPr>
          <a:xfrm>
            <a:off x="8695427" y="2397374"/>
            <a:ext cx="3493350" cy="6269851"/>
          </a:xfrm>
          <a:custGeom>
            <a:avLst/>
            <a:gdLst/>
            <a:ahLst/>
            <a:cxnLst/>
            <a:rect l="l" t="t" r="r" b="b"/>
            <a:pathLst>
              <a:path w="21600" h="21600" extrusionOk="0">
                <a:moveTo>
                  <a:pt x="18924" y="0"/>
                </a:moveTo>
                <a:lnTo>
                  <a:pt x="21600" y="0"/>
                </a:lnTo>
                <a:lnTo>
                  <a:pt x="21600" y="21600"/>
                </a:lnTo>
                <a:lnTo>
                  <a:pt x="0" y="21600"/>
                </a:lnTo>
                <a:lnTo>
                  <a:pt x="0" y="19733"/>
                </a:lnTo>
                <a:lnTo>
                  <a:pt x="18924" y="19733"/>
                </a:lnTo>
                <a:lnTo>
                  <a:pt x="18924" y="0"/>
                </a:lnTo>
                <a:close/>
              </a:path>
            </a:pathLst>
          </a:custGeom>
          <a:solidFill>
            <a:srgbClr val="191B0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FFFFFF"/>
              </a:buClr>
              <a:buSzPts val="1800"/>
              <a:buFont typeface="Source Sans Pro"/>
              <a:buNone/>
            </a:pPr>
            <a:endParaRPr sz="1350" b="0" i="0" u="none" strike="noStrike" cap="none">
              <a:solidFill>
                <a:srgbClr val="FFFFFF"/>
              </a:solidFill>
              <a:latin typeface="Source Sans Pro"/>
              <a:ea typeface="Source Sans Pro"/>
              <a:cs typeface="Source Sans Pro"/>
              <a:sym typeface="Source Sans Pro"/>
            </a:endParaRPr>
          </a:p>
        </p:txBody>
      </p:sp>
      <p:sp>
        <p:nvSpPr>
          <p:cNvPr id="40" name="Google Shape;40;p6"/>
          <p:cNvSpPr/>
          <p:nvPr/>
        </p:nvSpPr>
        <p:spPr>
          <a:xfrm>
            <a:off x="8695427" y="2397374"/>
            <a:ext cx="3493350" cy="6269851"/>
          </a:xfrm>
          <a:custGeom>
            <a:avLst/>
            <a:gdLst/>
            <a:ahLst/>
            <a:cxnLst/>
            <a:rect l="l" t="t" r="r" b="b"/>
            <a:pathLst>
              <a:path w="21600" h="21600" extrusionOk="0">
                <a:moveTo>
                  <a:pt x="18924" y="0"/>
                </a:moveTo>
                <a:lnTo>
                  <a:pt x="21600" y="0"/>
                </a:lnTo>
                <a:lnTo>
                  <a:pt x="21600" y="21600"/>
                </a:lnTo>
                <a:lnTo>
                  <a:pt x="0" y="21600"/>
                </a:lnTo>
                <a:lnTo>
                  <a:pt x="0" y="19733"/>
                </a:lnTo>
                <a:lnTo>
                  <a:pt x="18924" y="19733"/>
                </a:lnTo>
                <a:lnTo>
                  <a:pt x="18924" y="0"/>
                </a:lnTo>
                <a:close/>
              </a:path>
            </a:pathLst>
          </a:custGeom>
          <a:solidFill>
            <a:srgbClr val="EFEDE3"/>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FFFFFF"/>
              </a:buClr>
              <a:buSzPts val="1800"/>
              <a:buFont typeface="Source Sans Pro"/>
              <a:buNone/>
            </a:pPr>
            <a:endParaRPr sz="1350" b="0" i="0" u="none" strike="noStrike" cap="none">
              <a:solidFill>
                <a:srgbClr val="FFFFFF"/>
              </a:solidFill>
              <a:latin typeface="Source Sans Pro"/>
              <a:ea typeface="Source Sans Pro"/>
              <a:cs typeface="Source Sans Pro"/>
              <a:sym typeface="Source Sans Pro"/>
            </a:endParaRPr>
          </a:p>
        </p:txBody>
      </p:sp>
      <p:sp>
        <p:nvSpPr>
          <p:cNvPr id="41" name="Google Shape;41;p6"/>
          <p:cNvSpPr txBox="1">
            <a:spLocks noGrp="1"/>
          </p:cNvSpPr>
          <p:nvPr>
            <p:ph type="sldNum" idx="12"/>
          </p:nvPr>
        </p:nvSpPr>
        <p:spPr>
          <a:xfrm>
            <a:off x="11886907" y="9312225"/>
            <a:ext cx="301868" cy="307301"/>
          </a:xfrm>
          <a:prstGeom prst="rect">
            <a:avLst/>
          </a:prstGeom>
          <a:noFill/>
          <a:ln>
            <a:noFill/>
          </a:ln>
        </p:spPr>
        <p:txBody>
          <a:bodyPr spcFirstLastPara="1" wrap="square" lIns="45675" tIns="45675" rIns="45675" bIns="45675" anchor="ctr" anchorCtr="0">
            <a:noAutofit/>
          </a:bodyPr>
          <a:lstStyle>
            <a:lvl1pPr marL="0" marR="0" lvl="0" indent="0" algn="r">
              <a:lnSpc>
                <a:spcPct val="100000"/>
              </a:lnSpc>
              <a:spcBef>
                <a:spcPts val="0"/>
              </a:spcBef>
              <a:spcAft>
                <a:spcPts val="0"/>
              </a:spcAft>
              <a:buClr>
                <a:srgbClr val="EFEDE3"/>
              </a:buClr>
              <a:buSzPts val="1400"/>
              <a:buFont typeface="Source Sans Pro"/>
              <a:buNone/>
              <a:defRPr sz="1050" b="0" i="0" u="none" strike="noStrike" cap="none">
                <a:solidFill>
                  <a:srgbClr val="EFEDE3"/>
                </a:solidFill>
                <a:latin typeface="Source Sans Pro"/>
                <a:ea typeface="Source Sans Pro"/>
                <a:cs typeface="Source Sans Pro"/>
                <a:sym typeface="Source Sans Pro"/>
              </a:defRPr>
            </a:lvl1pPr>
            <a:lvl2pPr marL="0" marR="0" lvl="1" indent="0" algn="r">
              <a:lnSpc>
                <a:spcPct val="100000"/>
              </a:lnSpc>
              <a:spcBef>
                <a:spcPts val="0"/>
              </a:spcBef>
              <a:spcAft>
                <a:spcPts val="0"/>
              </a:spcAft>
              <a:buClr>
                <a:srgbClr val="EFEDE3"/>
              </a:buClr>
              <a:buSzPts val="1400"/>
              <a:buFont typeface="Source Sans Pro"/>
              <a:buNone/>
              <a:defRPr sz="1050" b="0" i="0" u="none" strike="noStrike" cap="none">
                <a:solidFill>
                  <a:srgbClr val="EFEDE3"/>
                </a:solidFill>
                <a:latin typeface="Source Sans Pro"/>
                <a:ea typeface="Source Sans Pro"/>
                <a:cs typeface="Source Sans Pro"/>
                <a:sym typeface="Source Sans Pro"/>
              </a:defRPr>
            </a:lvl2pPr>
            <a:lvl3pPr marL="0" marR="0" lvl="2" indent="0" algn="r">
              <a:lnSpc>
                <a:spcPct val="100000"/>
              </a:lnSpc>
              <a:spcBef>
                <a:spcPts val="0"/>
              </a:spcBef>
              <a:spcAft>
                <a:spcPts val="0"/>
              </a:spcAft>
              <a:buClr>
                <a:srgbClr val="EFEDE3"/>
              </a:buClr>
              <a:buSzPts val="1400"/>
              <a:buFont typeface="Source Sans Pro"/>
              <a:buNone/>
              <a:defRPr sz="1050" b="0" i="0" u="none" strike="noStrike" cap="none">
                <a:solidFill>
                  <a:srgbClr val="EFEDE3"/>
                </a:solidFill>
                <a:latin typeface="Source Sans Pro"/>
                <a:ea typeface="Source Sans Pro"/>
                <a:cs typeface="Source Sans Pro"/>
                <a:sym typeface="Source Sans Pro"/>
              </a:defRPr>
            </a:lvl3pPr>
            <a:lvl4pPr marL="0" marR="0" lvl="3" indent="0" algn="r">
              <a:lnSpc>
                <a:spcPct val="100000"/>
              </a:lnSpc>
              <a:spcBef>
                <a:spcPts val="0"/>
              </a:spcBef>
              <a:spcAft>
                <a:spcPts val="0"/>
              </a:spcAft>
              <a:buClr>
                <a:srgbClr val="EFEDE3"/>
              </a:buClr>
              <a:buSzPts val="1400"/>
              <a:buFont typeface="Source Sans Pro"/>
              <a:buNone/>
              <a:defRPr sz="1050" b="0" i="0" u="none" strike="noStrike" cap="none">
                <a:solidFill>
                  <a:srgbClr val="EFEDE3"/>
                </a:solidFill>
                <a:latin typeface="Source Sans Pro"/>
                <a:ea typeface="Source Sans Pro"/>
                <a:cs typeface="Source Sans Pro"/>
                <a:sym typeface="Source Sans Pro"/>
              </a:defRPr>
            </a:lvl4pPr>
            <a:lvl5pPr marL="0" marR="0" lvl="4" indent="0" algn="r">
              <a:lnSpc>
                <a:spcPct val="100000"/>
              </a:lnSpc>
              <a:spcBef>
                <a:spcPts val="0"/>
              </a:spcBef>
              <a:spcAft>
                <a:spcPts val="0"/>
              </a:spcAft>
              <a:buClr>
                <a:srgbClr val="EFEDE3"/>
              </a:buClr>
              <a:buSzPts val="1400"/>
              <a:buFont typeface="Source Sans Pro"/>
              <a:buNone/>
              <a:defRPr sz="1050" b="0" i="0" u="none" strike="noStrike" cap="none">
                <a:solidFill>
                  <a:srgbClr val="EFEDE3"/>
                </a:solidFill>
                <a:latin typeface="Source Sans Pro"/>
                <a:ea typeface="Source Sans Pro"/>
                <a:cs typeface="Source Sans Pro"/>
                <a:sym typeface="Source Sans Pro"/>
              </a:defRPr>
            </a:lvl5pPr>
            <a:lvl6pPr marL="0" marR="0" lvl="5" indent="0" algn="r">
              <a:lnSpc>
                <a:spcPct val="100000"/>
              </a:lnSpc>
              <a:spcBef>
                <a:spcPts val="0"/>
              </a:spcBef>
              <a:spcAft>
                <a:spcPts val="0"/>
              </a:spcAft>
              <a:buClr>
                <a:srgbClr val="EFEDE3"/>
              </a:buClr>
              <a:buSzPts val="1400"/>
              <a:buFont typeface="Source Sans Pro"/>
              <a:buNone/>
              <a:defRPr sz="1050" b="0" i="0" u="none" strike="noStrike" cap="none">
                <a:solidFill>
                  <a:srgbClr val="EFEDE3"/>
                </a:solidFill>
                <a:latin typeface="Source Sans Pro"/>
                <a:ea typeface="Source Sans Pro"/>
                <a:cs typeface="Source Sans Pro"/>
                <a:sym typeface="Source Sans Pro"/>
              </a:defRPr>
            </a:lvl6pPr>
            <a:lvl7pPr marL="0" marR="0" lvl="6" indent="0" algn="r">
              <a:lnSpc>
                <a:spcPct val="100000"/>
              </a:lnSpc>
              <a:spcBef>
                <a:spcPts val="0"/>
              </a:spcBef>
              <a:spcAft>
                <a:spcPts val="0"/>
              </a:spcAft>
              <a:buClr>
                <a:srgbClr val="EFEDE3"/>
              </a:buClr>
              <a:buSzPts val="1400"/>
              <a:buFont typeface="Source Sans Pro"/>
              <a:buNone/>
              <a:defRPr sz="1050" b="0" i="0" u="none" strike="noStrike" cap="none">
                <a:solidFill>
                  <a:srgbClr val="EFEDE3"/>
                </a:solidFill>
                <a:latin typeface="Source Sans Pro"/>
                <a:ea typeface="Source Sans Pro"/>
                <a:cs typeface="Source Sans Pro"/>
                <a:sym typeface="Source Sans Pro"/>
              </a:defRPr>
            </a:lvl7pPr>
            <a:lvl8pPr marL="0" marR="0" lvl="7" indent="0" algn="r">
              <a:lnSpc>
                <a:spcPct val="100000"/>
              </a:lnSpc>
              <a:spcBef>
                <a:spcPts val="0"/>
              </a:spcBef>
              <a:spcAft>
                <a:spcPts val="0"/>
              </a:spcAft>
              <a:buClr>
                <a:srgbClr val="EFEDE3"/>
              </a:buClr>
              <a:buSzPts val="1400"/>
              <a:buFont typeface="Source Sans Pro"/>
              <a:buNone/>
              <a:defRPr sz="1050" b="0" i="0" u="none" strike="noStrike" cap="none">
                <a:solidFill>
                  <a:srgbClr val="EFEDE3"/>
                </a:solidFill>
                <a:latin typeface="Source Sans Pro"/>
                <a:ea typeface="Source Sans Pro"/>
                <a:cs typeface="Source Sans Pro"/>
                <a:sym typeface="Source Sans Pro"/>
              </a:defRPr>
            </a:lvl8pPr>
            <a:lvl9pPr marL="0" marR="0" lvl="8" indent="0" algn="r">
              <a:lnSpc>
                <a:spcPct val="100000"/>
              </a:lnSpc>
              <a:spcBef>
                <a:spcPts val="0"/>
              </a:spcBef>
              <a:spcAft>
                <a:spcPts val="0"/>
              </a:spcAft>
              <a:buClr>
                <a:srgbClr val="EFEDE3"/>
              </a:buClr>
              <a:buSzPts val="1400"/>
              <a:buFont typeface="Source Sans Pro"/>
              <a:buNone/>
              <a:defRPr sz="1050" b="0" i="0" u="none" strike="noStrike" cap="none">
                <a:solidFill>
                  <a:srgbClr val="EFEDE3"/>
                </a:solidFill>
                <a:latin typeface="Source Sans Pro"/>
                <a:ea typeface="Source Sans Pro"/>
                <a:cs typeface="Source Sans Pro"/>
                <a:sym typeface="Source Sans Pro"/>
              </a:defRPr>
            </a:lvl9pPr>
          </a:lstStyle>
          <a:p>
            <a:fld id="{00000000-1234-1234-1234-123412341234}" type="slidenum">
              <a:rPr lang="en-US" smtClean="0"/>
              <a:pPr/>
              <a:t>‹N›</a:t>
            </a:fld>
            <a:endParaRPr lang="en-US">
              <a:solidFill>
                <a:srgbClr val="191B0E"/>
              </a:solidFill>
            </a:endParaRPr>
          </a:p>
        </p:txBody>
      </p:sp>
    </p:spTree>
    <p:extLst>
      <p:ext uri="{BB962C8B-B14F-4D97-AF65-F5344CB8AC3E}">
        <p14:creationId xmlns:p14="http://schemas.microsoft.com/office/powerpoint/2010/main" val="1259858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Due contenuti">
  <p:cSld name="Due contenuti">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1463040" y="975360"/>
            <a:ext cx="10241283" cy="2113280"/>
          </a:xfrm>
          <a:prstGeom prst="rect">
            <a:avLst/>
          </a:prstGeom>
          <a:noFill/>
          <a:ln>
            <a:noFill/>
          </a:ln>
        </p:spPr>
        <p:txBody>
          <a:bodyPr spcFirstLastPara="1" wrap="square" lIns="45675" tIns="45675" rIns="45675" bIns="45675" anchor="t" anchorCtr="0"/>
          <a:lstStyle>
            <a:lvl1pPr lvl="0" algn="l">
              <a:lnSpc>
                <a:spcPct val="89000"/>
              </a:lnSpc>
              <a:spcBef>
                <a:spcPts val="0"/>
              </a:spcBef>
              <a:spcAft>
                <a:spcPts val="0"/>
              </a:spcAft>
              <a:buClr>
                <a:srgbClr val="191B0E"/>
              </a:buClr>
              <a:buSzPts val="1800"/>
              <a:buNone/>
              <a:defRPr/>
            </a:lvl1pPr>
            <a:lvl2pPr lvl="1" algn="l">
              <a:lnSpc>
                <a:spcPct val="89000"/>
              </a:lnSpc>
              <a:spcBef>
                <a:spcPts val="0"/>
              </a:spcBef>
              <a:spcAft>
                <a:spcPts val="0"/>
              </a:spcAft>
              <a:buClr>
                <a:srgbClr val="191B0E"/>
              </a:buClr>
              <a:buSzPts val="1800"/>
              <a:buNone/>
              <a:defRPr/>
            </a:lvl2pPr>
            <a:lvl3pPr lvl="2" algn="l">
              <a:lnSpc>
                <a:spcPct val="89000"/>
              </a:lnSpc>
              <a:spcBef>
                <a:spcPts val="0"/>
              </a:spcBef>
              <a:spcAft>
                <a:spcPts val="0"/>
              </a:spcAft>
              <a:buClr>
                <a:srgbClr val="191B0E"/>
              </a:buClr>
              <a:buSzPts val="1800"/>
              <a:buNone/>
              <a:defRPr/>
            </a:lvl3pPr>
            <a:lvl4pPr lvl="3" algn="l">
              <a:lnSpc>
                <a:spcPct val="89000"/>
              </a:lnSpc>
              <a:spcBef>
                <a:spcPts val="0"/>
              </a:spcBef>
              <a:spcAft>
                <a:spcPts val="0"/>
              </a:spcAft>
              <a:buClr>
                <a:srgbClr val="191B0E"/>
              </a:buClr>
              <a:buSzPts val="1800"/>
              <a:buNone/>
              <a:defRPr/>
            </a:lvl4pPr>
            <a:lvl5pPr lvl="4" algn="l">
              <a:lnSpc>
                <a:spcPct val="89000"/>
              </a:lnSpc>
              <a:spcBef>
                <a:spcPts val="0"/>
              </a:spcBef>
              <a:spcAft>
                <a:spcPts val="0"/>
              </a:spcAft>
              <a:buClr>
                <a:srgbClr val="191B0E"/>
              </a:buClr>
              <a:buSzPts val="1800"/>
              <a:buNone/>
              <a:defRPr/>
            </a:lvl5pPr>
            <a:lvl6pPr lvl="5" algn="l">
              <a:lnSpc>
                <a:spcPct val="89000"/>
              </a:lnSpc>
              <a:spcBef>
                <a:spcPts val="0"/>
              </a:spcBef>
              <a:spcAft>
                <a:spcPts val="0"/>
              </a:spcAft>
              <a:buClr>
                <a:srgbClr val="191B0E"/>
              </a:buClr>
              <a:buSzPts val="1800"/>
              <a:buNone/>
              <a:defRPr/>
            </a:lvl6pPr>
            <a:lvl7pPr lvl="6" algn="l">
              <a:lnSpc>
                <a:spcPct val="89000"/>
              </a:lnSpc>
              <a:spcBef>
                <a:spcPts val="0"/>
              </a:spcBef>
              <a:spcAft>
                <a:spcPts val="0"/>
              </a:spcAft>
              <a:buClr>
                <a:srgbClr val="191B0E"/>
              </a:buClr>
              <a:buSzPts val="1800"/>
              <a:buNone/>
              <a:defRPr/>
            </a:lvl7pPr>
            <a:lvl8pPr lvl="7" algn="l">
              <a:lnSpc>
                <a:spcPct val="89000"/>
              </a:lnSpc>
              <a:spcBef>
                <a:spcPts val="0"/>
              </a:spcBef>
              <a:spcAft>
                <a:spcPts val="0"/>
              </a:spcAft>
              <a:buClr>
                <a:srgbClr val="191B0E"/>
              </a:buClr>
              <a:buSzPts val="1800"/>
              <a:buNone/>
              <a:defRPr/>
            </a:lvl8pPr>
            <a:lvl9pPr lvl="8" algn="l">
              <a:lnSpc>
                <a:spcPct val="89000"/>
              </a:lnSpc>
              <a:spcBef>
                <a:spcPts val="0"/>
              </a:spcBef>
              <a:spcAft>
                <a:spcPts val="0"/>
              </a:spcAft>
              <a:buClr>
                <a:srgbClr val="191B0E"/>
              </a:buClr>
              <a:buSzPts val="1800"/>
              <a:buNone/>
              <a:defRPr/>
            </a:lvl9pPr>
          </a:lstStyle>
          <a:p>
            <a:endParaRPr/>
          </a:p>
        </p:txBody>
      </p:sp>
      <p:sp>
        <p:nvSpPr>
          <p:cNvPr id="44" name="Google Shape;44;p7"/>
          <p:cNvSpPr txBox="1">
            <a:spLocks noGrp="1"/>
          </p:cNvSpPr>
          <p:nvPr>
            <p:ph type="body" idx="1"/>
          </p:nvPr>
        </p:nvSpPr>
        <p:spPr>
          <a:xfrm>
            <a:off x="1463039" y="3251201"/>
            <a:ext cx="4744310" cy="5093550"/>
          </a:xfrm>
          <a:prstGeom prst="rect">
            <a:avLst/>
          </a:prstGeom>
          <a:noFill/>
          <a:ln>
            <a:noFill/>
          </a:ln>
        </p:spPr>
        <p:txBody>
          <a:bodyPr spcFirstLastPara="1" wrap="square" lIns="45675" tIns="45675" rIns="45675" bIns="45675" anchor="t" anchorCtr="0"/>
          <a:lstStyle>
            <a:lvl1pPr marL="487695" lvl="0" indent="-433507" algn="l">
              <a:lnSpc>
                <a:spcPct val="94000"/>
              </a:lnSpc>
              <a:spcBef>
                <a:spcPts val="1050"/>
              </a:spcBef>
              <a:spcAft>
                <a:spcPts val="0"/>
              </a:spcAft>
              <a:buSzPts val="2800"/>
              <a:buChar char="■"/>
              <a:defRPr/>
            </a:lvl1pPr>
            <a:lvl2pPr marL="975390" lvl="1" indent="-433507" algn="l">
              <a:lnSpc>
                <a:spcPct val="94000"/>
              </a:lnSpc>
              <a:spcBef>
                <a:spcPts val="1050"/>
              </a:spcBef>
              <a:spcAft>
                <a:spcPts val="0"/>
              </a:spcAft>
              <a:buSzPts val="2800"/>
              <a:buChar char="–"/>
              <a:defRPr/>
            </a:lvl2pPr>
            <a:lvl3pPr marL="1463086" lvl="2" indent="-433507" algn="l">
              <a:lnSpc>
                <a:spcPct val="94000"/>
              </a:lnSpc>
              <a:spcBef>
                <a:spcPts val="1050"/>
              </a:spcBef>
              <a:spcAft>
                <a:spcPts val="0"/>
              </a:spcAft>
              <a:buSzPts val="2800"/>
              <a:buChar char="■"/>
              <a:defRPr/>
            </a:lvl3pPr>
            <a:lvl4pPr marL="1950781" lvl="3" indent="-433507" algn="l">
              <a:lnSpc>
                <a:spcPct val="94000"/>
              </a:lnSpc>
              <a:spcBef>
                <a:spcPts val="1050"/>
              </a:spcBef>
              <a:spcAft>
                <a:spcPts val="0"/>
              </a:spcAft>
              <a:buSzPts val="2800"/>
              <a:buChar char="–"/>
              <a:defRPr/>
            </a:lvl4pPr>
            <a:lvl5pPr marL="2438476" lvl="4" indent="-433507" algn="l">
              <a:lnSpc>
                <a:spcPct val="94000"/>
              </a:lnSpc>
              <a:spcBef>
                <a:spcPts val="1050"/>
              </a:spcBef>
              <a:spcAft>
                <a:spcPts val="0"/>
              </a:spcAft>
              <a:buSzPts val="2800"/>
              <a:buChar char="■"/>
              <a:defRPr/>
            </a:lvl5pPr>
            <a:lvl6pPr marL="2926171" lvl="5" indent="-433507" algn="l">
              <a:lnSpc>
                <a:spcPct val="94000"/>
              </a:lnSpc>
              <a:spcBef>
                <a:spcPts val="1050"/>
              </a:spcBef>
              <a:spcAft>
                <a:spcPts val="0"/>
              </a:spcAft>
              <a:buSzPts val="2800"/>
              <a:buChar char="–"/>
              <a:defRPr/>
            </a:lvl6pPr>
            <a:lvl7pPr marL="3413867" lvl="6" indent="-433507" algn="l">
              <a:lnSpc>
                <a:spcPct val="94000"/>
              </a:lnSpc>
              <a:spcBef>
                <a:spcPts val="1050"/>
              </a:spcBef>
              <a:spcAft>
                <a:spcPts val="0"/>
              </a:spcAft>
              <a:buSzPts val="2800"/>
              <a:buChar char="■"/>
              <a:defRPr/>
            </a:lvl7pPr>
            <a:lvl8pPr marL="3901562" lvl="7" indent="-433507" algn="l">
              <a:lnSpc>
                <a:spcPct val="94000"/>
              </a:lnSpc>
              <a:spcBef>
                <a:spcPts val="1050"/>
              </a:spcBef>
              <a:spcAft>
                <a:spcPts val="0"/>
              </a:spcAft>
              <a:buSzPts val="2800"/>
              <a:buChar char="–"/>
              <a:defRPr/>
            </a:lvl8pPr>
            <a:lvl9pPr marL="4389257" lvl="8" indent="-433507" algn="l">
              <a:lnSpc>
                <a:spcPct val="94000"/>
              </a:lnSpc>
              <a:spcBef>
                <a:spcPts val="1050"/>
              </a:spcBef>
              <a:spcAft>
                <a:spcPts val="0"/>
              </a:spcAft>
              <a:buSzPts val="2800"/>
              <a:buChar char="■"/>
              <a:defRPr/>
            </a:lvl9pPr>
          </a:lstStyle>
          <a:p>
            <a:endParaRPr/>
          </a:p>
        </p:txBody>
      </p:sp>
      <p:sp>
        <p:nvSpPr>
          <p:cNvPr id="45" name="Google Shape;45;p7"/>
          <p:cNvSpPr txBox="1">
            <a:spLocks noGrp="1"/>
          </p:cNvSpPr>
          <p:nvPr>
            <p:ph type="sldNum" idx="12"/>
          </p:nvPr>
        </p:nvSpPr>
        <p:spPr>
          <a:xfrm>
            <a:off x="11505098" y="9312225"/>
            <a:ext cx="301869" cy="307301"/>
          </a:xfrm>
          <a:prstGeom prst="rect">
            <a:avLst/>
          </a:prstGeom>
          <a:noFill/>
          <a:ln>
            <a:noFill/>
          </a:ln>
        </p:spPr>
        <p:txBody>
          <a:bodyPr spcFirstLastPara="1" wrap="square" lIns="45675" tIns="45675" rIns="45675" bIns="45675" anchor="ctr" anchorCtr="0">
            <a:noAutofit/>
          </a:bodyPr>
          <a:lstStyle>
            <a:lvl1pPr marL="0" lvl="0"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1pPr>
            <a:lvl2pPr marL="0" lvl="1"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2pPr>
            <a:lvl3pPr marL="0" lvl="2"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3pPr>
            <a:lvl4pPr marL="0" lvl="3"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4pPr>
            <a:lvl5pPr marL="0" lvl="4"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5pPr>
            <a:lvl6pPr marL="0" lvl="5"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6pPr>
            <a:lvl7pPr marL="0" lvl="6"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7pPr>
            <a:lvl8pPr marL="0" lvl="7"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8pPr>
            <a:lvl9pPr marL="0" lvl="8"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9pPr>
          </a:lstStyle>
          <a:p>
            <a:fld id="{00000000-1234-1234-1234-123412341234}" type="slidenum">
              <a:rPr lang="en-US" smtClean="0"/>
              <a:pPr/>
              <a:t>‹N›</a:t>
            </a:fld>
            <a:endParaRPr lang="en-US"/>
          </a:p>
        </p:txBody>
      </p:sp>
    </p:spTree>
    <p:extLst>
      <p:ext uri="{BB962C8B-B14F-4D97-AF65-F5344CB8AC3E}">
        <p14:creationId xmlns:p14="http://schemas.microsoft.com/office/powerpoint/2010/main" val="2107744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_AND_BODY">
    <p:spTree>
      <p:nvGrpSpPr>
        <p:cNvPr id="1" name=""/>
        <p:cNvGrpSpPr/>
        <p:nvPr/>
      </p:nvGrpSpPr>
      <p:grpSpPr>
        <a:xfrm>
          <a:off x="0" y="0"/>
          <a:ext cx="0" cy="0"/>
          <a:chOff x="0" y="0"/>
          <a:chExt cx="0" cy="0"/>
        </a:xfrm>
      </p:grpSpPr>
      <p:sp>
        <p:nvSpPr>
          <p:cNvPr id="25" name="Google Shape;19;p3"/>
          <p:cNvSpPr>
            <a:spLocks noGrp="1"/>
          </p:cNvSpPr>
          <p:nvPr>
            <p:ph type="pic" sz="half" idx="13"/>
          </p:nvPr>
        </p:nvSpPr>
        <p:spPr>
          <a:xfrm>
            <a:off x="6718300" y="2590800"/>
            <a:ext cx="5334000" cy="6286500"/>
          </a:xfrm>
          <a:prstGeom prst="rect">
            <a:avLst/>
          </a:prstGeom>
        </p:spPr>
        <p:txBody>
          <a:bodyPr lIns="91439" tIns="45719" rIns="91439" bIns="45719"/>
          <a:lstStyle/>
          <a:p>
            <a:endParaRPr/>
          </a:p>
        </p:txBody>
      </p:sp>
      <p:sp>
        <p:nvSpPr>
          <p:cNvPr id="26" name="Titolo Testo"/>
          <p:cNvSpPr txBox="1">
            <a:spLocks noGrp="1"/>
          </p:cNvSpPr>
          <p:nvPr>
            <p:ph type="title"/>
          </p:nvPr>
        </p:nvSpPr>
        <p:spPr>
          <a:xfrm>
            <a:off x="1463038" y="975360"/>
            <a:ext cx="10241283" cy="2113280"/>
          </a:xfrm>
          <a:prstGeom prst="rect">
            <a:avLst/>
          </a:prstGeom>
        </p:spPr>
        <p:txBody>
          <a:bodyPr>
            <a:normAutofit/>
          </a:bodyPr>
          <a:lstStyle/>
          <a:p>
            <a:r>
              <a:t>Titolo Testo</a:t>
            </a:r>
          </a:p>
        </p:txBody>
      </p:sp>
      <p:sp>
        <p:nvSpPr>
          <p:cNvPr id="27" name="Corpo livello uno…"/>
          <p:cNvSpPr txBox="1">
            <a:spLocks noGrp="1"/>
          </p:cNvSpPr>
          <p:nvPr>
            <p:ph type="body" sz="half" idx="1"/>
          </p:nvPr>
        </p:nvSpPr>
        <p:spPr>
          <a:xfrm>
            <a:off x="952500" y="2590800"/>
            <a:ext cx="5334000" cy="6286500"/>
          </a:xfrm>
          <a:prstGeom prst="rect">
            <a:avLst/>
          </a:prstGeom>
        </p:spPr>
        <p:txBody>
          <a:bodyPr>
            <a:normAutofit/>
          </a:bodyPr>
          <a:lstStyle>
            <a:lvl1pPr indent="-342900">
              <a:spcBef>
                <a:spcPts val="3200"/>
              </a:spcBef>
            </a:lvl1pPr>
            <a:lvl2pPr indent="-342900">
              <a:spcBef>
                <a:spcPts val="3200"/>
              </a:spcBef>
            </a:lvl2pPr>
            <a:lvl3pPr indent="-342900">
              <a:spcBef>
                <a:spcPts val="3200"/>
              </a:spcBef>
            </a:lvl3pPr>
            <a:lvl4pPr indent="-342900">
              <a:spcBef>
                <a:spcPts val="3200"/>
              </a:spcBef>
            </a:lvl4pPr>
            <a:lvl5pPr indent="-342900">
              <a:spcBef>
                <a:spcPts val="3200"/>
              </a:spcBef>
            </a:lvl5pPr>
          </a:lstStyle>
          <a:p>
            <a:r>
              <a:t>Corpo livello uno</a:t>
            </a:r>
          </a:p>
          <a:p>
            <a:pPr lvl="1"/>
            <a:r>
              <a:t>Corpo livello due</a:t>
            </a:r>
          </a:p>
          <a:p>
            <a:pPr lvl="2"/>
            <a:r>
              <a:t>Corpo livello tre</a:t>
            </a:r>
          </a:p>
          <a:p>
            <a:pPr lvl="3"/>
            <a:r>
              <a:t>Corpo livello quattro</a:t>
            </a:r>
          </a:p>
          <a:p>
            <a:pPr lvl="4"/>
            <a:r>
              <a:t>Corpo livello cinque</a:t>
            </a:r>
          </a:p>
        </p:txBody>
      </p:sp>
      <p:sp>
        <p:nvSpPr>
          <p:cNvPr id="28" name="Numero diapositiva"/>
          <p:cNvSpPr txBox="1">
            <a:spLocks noGrp="1"/>
          </p:cNvSpPr>
          <p:nvPr>
            <p:ph type="sldNum" sz="quarter" idx="2"/>
          </p:nvPr>
        </p:nvSpPr>
        <p:spPr>
          <a:xfrm>
            <a:off x="6367328" y="9316778"/>
            <a:ext cx="301815" cy="302144"/>
          </a:xfrm>
          <a:prstGeom prst="rect">
            <a:avLst/>
          </a:prstGeom>
        </p:spPr>
        <p:txBody>
          <a:bodyPr/>
          <a:lstStyle>
            <a:lvl1pPr>
              <a:defRPr>
                <a:latin typeface="Helvetica Neue Light"/>
                <a:ea typeface="Helvetica Neue Light"/>
                <a:cs typeface="Helvetica Neue Light"/>
                <a:sym typeface="Helvetica Neue Light"/>
              </a:defRPr>
            </a:lvl1pPr>
          </a:lstStyle>
          <a:p>
            <a:fld id="{86CB4B4D-7CA3-9044-876B-883B54F8677D}" type="slidenum">
              <a:t>‹N›</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fronto">
  <p:cSld name="Confronto">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1463040" y="975360"/>
            <a:ext cx="10241283" cy="2113280"/>
          </a:xfrm>
          <a:prstGeom prst="rect">
            <a:avLst/>
          </a:prstGeom>
          <a:noFill/>
          <a:ln>
            <a:noFill/>
          </a:ln>
        </p:spPr>
        <p:txBody>
          <a:bodyPr spcFirstLastPara="1" wrap="square" lIns="45675" tIns="45675" rIns="45675" bIns="45675" anchor="t" anchorCtr="0"/>
          <a:lstStyle>
            <a:lvl1pPr lvl="0" algn="l">
              <a:lnSpc>
                <a:spcPct val="89000"/>
              </a:lnSpc>
              <a:spcBef>
                <a:spcPts val="0"/>
              </a:spcBef>
              <a:spcAft>
                <a:spcPts val="0"/>
              </a:spcAft>
              <a:buClr>
                <a:srgbClr val="191B0E"/>
              </a:buClr>
              <a:buSzPts val="1800"/>
              <a:buNone/>
              <a:defRPr/>
            </a:lvl1pPr>
            <a:lvl2pPr lvl="1" algn="l">
              <a:lnSpc>
                <a:spcPct val="89000"/>
              </a:lnSpc>
              <a:spcBef>
                <a:spcPts val="0"/>
              </a:spcBef>
              <a:spcAft>
                <a:spcPts val="0"/>
              </a:spcAft>
              <a:buClr>
                <a:srgbClr val="191B0E"/>
              </a:buClr>
              <a:buSzPts val="1800"/>
              <a:buNone/>
              <a:defRPr/>
            </a:lvl2pPr>
            <a:lvl3pPr lvl="2" algn="l">
              <a:lnSpc>
                <a:spcPct val="89000"/>
              </a:lnSpc>
              <a:spcBef>
                <a:spcPts val="0"/>
              </a:spcBef>
              <a:spcAft>
                <a:spcPts val="0"/>
              </a:spcAft>
              <a:buClr>
                <a:srgbClr val="191B0E"/>
              </a:buClr>
              <a:buSzPts val="1800"/>
              <a:buNone/>
              <a:defRPr/>
            </a:lvl3pPr>
            <a:lvl4pPr lvl="3" algn="l">
              <a:lnSpc>
                <a:spcPct val="89000"/>
              </a:lnSpc>
              <a:spcBef>
                <a:spcPts val="0"/>
              </a:spcBef>
              <a:spcAft>
                <a:spcPts val="0"/>
              </a:spcAft>
              <a:buClr>
                <a:srgbClr val="191B0E"/>
              </a:buClr>
              <a:buSzPts val="1800"/>
              <a:buNone/>
              <a:defRPr/>
            </a:lvl4pPr>
            <a:lvl5pPr lvl="4" algn="l">
              <a:lnSpc>
                <a:spcPct val="89000"/>
              </a:lnSpc>
              <a:spcBef>
                <a:spcPts val="0"/>
              </a:spcBef>
              <a:spcAft>
                <a:spcPts val="0"/>
              </a:spcAft>
              <a:buClr>
                <a:srgbClr val="191B0E"/>
              </a:buClr>
              <a:buSzPts val="1800"/>
              <a:buNone/>
              <a:defRPr/>
            </a:lvl5pPr>
            <a:lvl6pPr lvl="5" algn="l">
              <a:lnSpc>
                <a:spcPct val="89000"/>
              </a:lnSpc>
              <a:spcBef>
                <a:spcPts val="0"/>
              </a:spcBef>
              <a:spcAft>
                <a:spcPts val="0"/>
              </a:spcAft>
              <a:buClr>
                <a:srgbClr val="191B0E"/>
              </a:buClr>
              <a:buSzPts val="1800"/>
              <a:buNone/>
              <a:defRPr/>
            </a:lvl6pPr>
            <a:lvl7pPr lvl="6" algn="l">
              <a:lnSpc>
                <a:spcPct val="89000"/>
              </a:lnSpc>
              <a:spcBef>
                <a:spcPts val="0"/>
              </a:spcBef>
              <a:spcAft>
                <a:spcPts val="0"/>
              </a:spcAft>
              <a:buClr>
                <a:srgbClr val="191B0E"/>
              </a:buClr>
              <a:buSzPts val="1800"/>
              <a:buNone/>
              <a:defRPr/>
            </a:lvl7pPr>
            <a:lvl8pPr lvl="7" algn="l">
              <a:lnSpc>
                <a:spcPct val="89000"/>
              </a:lnSpc>
              <a:spcBef>
                <a:spcPts val="0"/>
              </a:spcBef>
              <a:spcAft>
                <a:spcPts val="0"/>
              </a:spcAft>
              <a:buClr>
                <a:srgbClr val="191B0E"/>
              </a:buClr>
              <a:buSzPts val="1800"/>
              <a:buNone/>
              <a:defRPr/>
            </a:lvl8pPr>
            <a:lvl9pPr lvl="8" algn="l">
              <a:lnSpc>
                <a:spcPct val="89000"/>
              </a:lnSpc>
              <a:spcBef>
                <a:spcPts val="0"/>
              </a:spcBef>
              <a:spcAft>
                <a:spcPts val="0"/>
              </a:spcAft>
              <a:buClr>
                <a:srgbClr val="191B0E"/>
              </a:buClr>
              <a:buSzPts val="1800"/>
              <a:buNone/>
              <a:defRPr/>
            </a:lvl9pPr>
          </a:lstStyle>
          <a:p>
            <a:endParaRPr/>
          </a:p>
        </p:txBody>
      </p:sp>
      <p:sp>
        <p:nvSpPr>
          <p:cNvPr id="48" name="Google Shape;48;p8"/>
          <p:cNvSpPr txBox="1">
            <a:spLocks noGrp="1"/>
          </p:cNvSpPr>
          <p:nvPr>
            <p:ph type="body" idx="1"/>
          </p:nvPr>
        </p:nvSpPr>
        <p:spPr>
          <a:xfrm>
            <a:off x="1463039" y="3328328"/>
            <a:ext cx="4744310" cy="1171787"/>
          </a:xfrm>
          <a:prstGeom prst="rect">
            <a:avLst/>
          </a:prstGeom>
          <a:noFill/>
          <a:ln>
            <a:noFill/>
          </a:ln>
        </p:spPr>
        <p:txBody>
          <a:bodyPr spcFirstLastPara="1" wrap="square" lIns="45675" tIns="45675" rIns="45675" bIns="45675" anchor="b" anchorCtr="0"/>
          <a:lstStyle>
            <a:lvl1pPr marL="487695" lvl="0" indent="-243848" algn="l">
              <a:lnSpc>
                <a:spcPct val="84000"/>
              </a:lnSpc>
              <a:spcBef>
                <a:spcPts val="0"/>
              </a:spcBef>
              <a:spcAft>
                <a:spcPts val="0"/>
              </a:spcAft>
              <a:buClr>
                <a:srgbClr val="191B0E"/>
              </a:buClr>
              <a:buSzPts val="3400"/>
              <a:buFont typeface="Source Sans Pro"/>
              <a:buNone/>
              <a:defRPr sz="2550"/>
            </a:lvl1pPr>
            <a:lvl2pPr marL="975390" lvl="1" indent="-243848" algn="l">
              <a:lnSpc>
                <a:spcPct val="84000"/>
              </a:lnSpc>
              <a:spcBef>
                <a:spcPts val="0"/>
              </a:spcBef>
              <a:spcAft>
                <a:spcPts val="0"/>
              </a:spcAft>
              <a:buClr>
                <a:srgbClr val="191B0E"/>
              </a:buClr>
              <a:buSzPts val="3400"/>
              <a:buFont typeface="Source Sans Pro"/>
              <a:buNone/>
              <a:defRPr sz="2550"/>
            </a:lvl2pPr>
            <a:lvl3pPr marL="1463086" lvl="2" indent="-243848" algn="l">
              <a:lnSpc>
                <a:spcPct val="84000"/>
              </a:lnSpc>
              <a:spcBef>
                <a:spcPts val="0"/>
              </a:spcBef>
              <a:spcAft>
                <a:spcPts val="0"/>
              </a:spcAft>
              <a:buClr>
                <a:srgbClr val="191B0E"/>
              </a:buClr>
              <a:buSzPts val="3400"/>
              <a:buFont typeface="Source Sans Pro"/>
              <a:buNone/>
              <a:defRPr sz="2550"/>
            </a:lvl3pPr>
            <a:lvl4pPr marL="1950781" lvl="3" indent="-243848" algn="l">
              <a:lnSpc>
                <a:spcPct val="84000"/>
              </a:lnSpc>
              <a:spcBef>
                <a:spcPts val="0"/>
              </a:spcBef>
              <a:spcAft>
                <a:spcPts val="0"/>
              </a:spcAft>
              <a:buClr>
                <a:srgbClr val="191B0E"/>
              </a:buClr>
              <a:buSzPts val="3400"/>
              <a:buFont typeface="Source Sans Pro"/>
              <a:buNone/>
              <a:defRPr sz="2550"/>
            </a:lvl4pPr>
            <a:lvl5pPr marL="2438476" lvl="4" indent="-243848" algn="l">
              <a:lnSpc>
                <a:spcPct val="84000"/>
              </a:lnSpc>
              <a:spcBef>
                <a:spcPts val="0"/>
              </a:spcBef>
              <a:spcAft>
                <a:spcPts val="0"/>
              </a:spcAft>
              <a:buClr>
                <a:srgbClr val="191B0E"/>
              </a:buClr>
              <a:buSzPts val="3400"/>
              <a:buFont typeface="Source Sans Pro"/>
              <a:buNone/>
              <a:defRPr sz="2550"/>
            </a:lvl5pPr>
            <a:lvl6pPr marL="2926171" lvl="5" indent="-433507" algn="l">
              <a:lnSpc>
                <a:spcPct val="94000"/>
              </a:lnSpc>
              <a:spcBef>
                <a:spcPts val="1050"/>
              </a:spcBef>
              <a:spcAft>
                <a:spcPts val="0"/>
              </a:spcAft>
              <a:buSzPts val="2800"/>
              <a:buChar char="–"/>
              <a:defRPr/>
            </a:lvl6pPr>
            <a:lvl7pPr marL="3413867" lvl="6" indent="-433507" algn="l">
              <a:lnSpc>
                <a:spcPct val="94000"/>
              </a:lnSpc>
              <a:spcBef>
                <a:spcPts val="1050"/>
              </a:spcBef>
              <a:spcAft>
                <a:spcPts val="0"/>
              </a:spcAft>
              <a:buSzPts val="2800"/>
              <a:buChar char="■"/>
              <a:defRPr/>
            </a:lvl7pPr>
            <a:lvl8pPr marL="3901562" lvl="7" indent="-433507" algn="l">
              <a:lnSpc>
                <a:spcPct val="94000"/>
              </a:lnSpc>
              <a:spcBef>
                <a:spcPts val="1050"/>
              </a:spcBef>
              <a:spcAft>
                <a:spcPts val="0"/>
              </a:spcAft>
              <a:buSzPts val="2800"/>
              <a:buChar char="–"/>
              <a:defRPr/>
            </a:lvl8pPr>
            <a:lvl9pPr marL="4389257" lvl="8" indent="-433507" algn="l">
              <a:lnSpc>
                <a:spcPct val="94000"/>
              </a:lnSpc>
              <a:spcBef>
                <a:spcPts val="1050"/>
              </a:spcBef>
              <a:spcAft>
                <a:spcPts val="0"/>
              </a:spcAft>
              <a:buSzPts val="2800"/>
              <a:buChar char="■"/>
              <a:defRPr/>
            </a:lvl9pPr>
          </a:lstStyle>
          <a:p>
            <a:endParaRPr/>
          </a:p>
        </p:txBody>
      </p:sp>
      <p:sp>
        <p:nvSpPr>
          <p:cNvPr id="49" name="Google Shape;49;p8"/>
          <p:cNvSpPr txBox="1">
            <a:spLocks noGrp="1"/>
          </p:cNvSpPr>
          <p:nvPr>
            <p:ph type="body" idx="2"/>
          </p:nvPr>
        </p:nvSpPr>
        <p:spPr>
          <a:xfrm>
            <a:off x="6960014" y="3341871"/>
            <a:ext cx="4744309" cy="1171789"/>
          </a:xfrm>
          <a:prstGeom prst="rect">
            <a:avLst/>
          </a:prstGeom>
          <a:noFill/>
          <a:ln>
            <a:noFill/>
          </a:ln>
        </p:spPr>
        <p:txBody>
          <a:bodyPr spcFirstLastPara="1" wrap="square" lIns="45675" tIns="45675" rIns="45675" bIns="45675" anchor="b" anchorCtr="0"/>
          <a:lstStyle>
            <a:lvl1pPr marL="487695" lvl="0" indent="-433507" algn="l">
              <a:lnSpc>
                <a:spcPct val="94000"/>
              </a:lnSpc>
              <a:spcBef>
                <a:spcPts val="1050"/>
              </a:spcBef>
              <a:spcAft>
                <a:spcPts val="0"/>
              </a:spcAft>
              <a:buSzPts val="2800"/>
              <a:buChar char="■"/>
              <a:defRPr/>
            </a:lvl1pPr>
            <a:lvl2pPr marL="975390" lvl="1" indent="-433507" algn="l">
              <a:lnSpc>
                <a:spcPct val="94000"/>
              </a:lnSpc>
              <a:spcBef>
                <a:spcPts val="1050"/>
              </a:spcBef>
              <a:spcAft>
                <a:spcPts val="0"/>
              </a:spcAft>
              <a:buSzPts val="2800"/>
              <a:buChar char="–"/>
              <a:defRPr/>
            </a:lvl2pPr>
            <a:lvl3pPr marL="1463086" lvl="2" indent="-433507" algn="l">
              <a:lnSpc>
                <a:spcPct val="94000"/>
              </a:lnSpc>
              <a:spcBef>
                <a:spcPts val="1050"/>
              </a:spcBef>
              <a:spcAft>
                <a:spcPts val="0"/>
              </a:spcAft>
              <a:buSzPts val="2800"/>
              <a:buChar char="■"/>
              <a:defRPr/>
            </a:lvl3pPr>
            <a:lvl4pPr marL="1950781" lvl="3" indent="-433507" algn="l">
              <a:lnSpc>
                <a:spcPct val="94000"/>
              </a:lnSpc>
              <a:spcBef>
                <a:spcPts val="1050"/>
              </a:spcBef>
              <a:spcAft>
                <a:spcPts val="0"/>
              </a:spcAft>
              <a:buSzPts val="2800"/>
              <a:buChar char="–"/>
              <a:defRPr/>
            </a:lvl4pPr>
            <a:lvl5pPr marL="2438476" lvl="4" indent="-433507" algn="l">
              <a:lnSpc>
                <a:spcPct val="94000"/>
              </a:lnSpc>
              <a:spcBef>
                <a:spcPts val="1050"/>
              </a:spcBef>
              <a:spcAft>
                <a:spcPts val="0"/>
              </a:spcAft>
              <a:buSzPts val="2800"/>
              <a:buChar char="■"/>
              <a:defRPr/>
            </a:lvl5pPr>
            <a:lvl6pPr marL="2926171" lvl="5" indent="-433507" algn="l">
              <a:lnSpc>
                <a:spcPct val="94000"/>
              </a:lnSpc>
              <a:spcBef>
                <a:spcPts val="1050"/>
              </a:spcBef>
              <a:spcAft>
                <a:spcPts val="0"/>
              </a:spcAft>
              <a:buSzPts val="2800"/>
              <a:buChar char="–"/>
              <a:defRPr/>
            </a:lvl6pPr>
            <a:lvl7pPr marL="3413867" lvl="6" indent="-433507" algn="l">
              <a:lnSpc>
                <a:spcPct val="94000"/>
              </a:lnSpc>
              <a:spcBef>
                <a:spcPts val="1050"/>
              </a:spcBef>
              <a:spcAft>
                <a:spcPts val="0"/>
              </a:spcAft>
              <a:buSzPts val="2800"/>
              <a:buChar char="■"/>
              <a:defRPr/>
            </a:lvl7pPr>
            <a:lvl8pPr marL="3901562" lvl="7" indent="-433507" algn="l">
              <a:lnSpc>
                <a:spcPct val="94000"/>
              </a:lnSpc>
              <a:spcBef>
                <a:spcPts val="1050"/>
              </a:spcBef>
              <a:spcAft>
                <a:spcPts val="0"/>
              </a:spcAft>
              <a:buSzPts val="2800"/>
              <a:buChar char="–"/>
              <a:defRPr/>
            </a:lvl8pPr>
            <a:lvl9pPr marL="4389257" lvl="8" indent="-433507" algn="l">
              <a:lnSpc>
                <a:spcPct val="94000"/>
              </a:lnSpc>
              <a:spcBef>
                <a:spcPts val="1050"/>
              </a:spcBef>
              <a:spcAft>
                <a:spcPts val="0"/>
              </a:spcAft>
              <a:buSzPts val="2800"/>
              <a:buChar char="■"/>
              <a:defRPr/>
            </a:lvl9pPr>
          </a:lstStyle>
          <a:p>
            <a:endParaRPr/>
          </a:p>
        </p:txBody>
      </p:sp>
      <p:sp>
        <p:nvSpPr>
          <p:cNvPr id="50" name="Google Shape;50;p8"/>
          <p:cNvSpPr txBox="1">
            <a:spLocks noGrp="1"/>
          </p:cNvSpPr>
          <p:nvPr>
            <p:ph type="sldNum" idx="12"/>
          </p:nvPr>
        </p:nvSpPr>
        <p:spPr>
          <a:xfrm>
            <a:off x="11505098" y="9312225"/>
            <a:ext cx="301869" cy="307301"/>
          </a:xfrm>
          <a:prstGeom prst="rect">
            <a:avLst/>
          </a:prstGeom>
          <a:noFill/>
          <a:ln>
            <a:noFill/>
          </a:ln>
        </p:spPr>
        <p:txBody>
          <a:bodyPr spcFirstLastPara="1" wrap="square" lIns="45675" tIns="45675" rIns="45675" bIns="45675" anchor="ctr" anchorCtr="0">
            <a:noAutofit/>
          </a:bodyPr>
          <a:lstStyle>
            <a:lvl1pPr marL="0" lvl="0"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1pPr>
            <a:lvl2pPr marL="0" lvl="1"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2pPr>
            <a:lvl3pPr marL="0" lvl="2"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3pPr>
            <a:lvl4pPr marL="0" lvl="3"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4pPr>
            <a:lvl5pPr marL="0" lvl="4"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5pPr>
            <a:lvl6pPr marL="0" lvl="5"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6pPr>
            <a:lvl7pPr marL="0" lvl="6"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7pPr>
            <a:lvl8pPr marL="0" lvl="7"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8pPr>
            <a:lvl9pPr marL="0" lvl="8"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9pPr>
          </a:lstStyle>
          <a:p>
            <a:fld id="{00000000-1234-1234-1234-123412341234}" type="slidenum">
              <a:rPr lang="en-US" smtClean="0"/>
              <a:pPr/>
              <a:t>‹N›</a:t>
            </a:fld>
            <a:endParaRPr lang="en-US"/>
          </a:p>
        </p:txBody>
      </p:sp>
    </p:spTree>
    <p:extLst>
      <p:ext uri="{BB962C8B-B14F-4D97-AF65-F5344CB8AC3E}">
        <p14:creationId xmlns:p14="http://schemas.microsoft.com/office/powerpoint/2010/main" val="1472300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olo titolo">
  <p:cSld name="Solo titolo">
    <p:spTree>
      <p:nvGrpSpPr>
        <p:cNvPr id="1" name="Shape 51"/>
        <p:cNvGrpSpPr/>
        <p:nvPr/>
      </p:nvGrpSpPr>
      <p:grpSpPr>
        <a:xfrm>
          <a:off x="0" y="0"/>
          <a:ext cx="0" cy="0"/>
          <a:chOff x="0" y="0"/>
          <a:chExt cx="0" cy="0"/>
        </a:xfrm>
      </p:grpSpPr>
      <p:sp>
        <p:nvSpPr>
          <p:cNvPr id="52" name="Google Shape;52;p9"/>
          <p:cNvSpPr txBox="1">
            <a:spLocks noGrp="1"/>
          </p:cNvSpPr>
          <p:nvPr>
            <p:ph type="title"/>
          </p:nvPr>
        </p:nvSpPr>
        <p:spPr>
          <a:xfrm>
            <a:off x="1463040" y="975360"/>
            <a:ext cx="10241283" cy="2113280"/>
          </a:xfrm>
          <a:prstGeom prst="rect">
            <a:avLst/>
          </a:prstGeom>
          <a:noFill/>
          <a:ln>
            <a:noFill/>
          </a:ln>
        </p:spPr>
        <p:txBody>
          <a:bodyPr spcFirstLastPara="1" wrap="square" lIns="45675" tIns="45675" rIns="45675" bIns="45675" anchor="t" anchorCtr="0"/>
          <a:lstStyle>
            <a:lvl1pPr lvl="0" algn="l">
              <a:lnSpc>
                <a:spcPct val="89000"/>
              </a:lnSpc>
              <a:spcBef>
                <a:spcPts val="0"/>
              </a:spcBef>
              <a:spcAft>
                <a:spcPts val="0"/>
              </a:spcAft>
              <a:buClr>
                <a:srgbClr val="191B0E"/>
              </a:buClr>
              <a:buSzPts val="1800"/>
              <a:buNone/>
              <a:defRPr/>
            </a:lvl1pPr>
            <a:lvl2pPr lvl="1" algn="l">
              <a:lnSpc>
                <a:spcPct val="89000"/>
              </a:lnSpc>
              <a:spcBef>
                <a:spcPts val="0"/>
              </a:spcBef>
              <a:spcAft>
                <a:spcPts val="0"/>
              </a:spcAft>
              <a:buClr>
                <a:srgbClr val="191B0E"/>
              </a:buClr>
              <a:buSzPts val="1800"/>
              <a:buNone/>
              <a:defRPr/>
            </a:lvl2pPr>
            <a:lvl3pPr lvl="2" algn="l">
              <a:lnSpc>
                <a:spcPct val="89000"/>
              </a:lnSpc>
              <a:spcBef>
                <a:spcPts val="0"/>
              </a:spcBef>
              <a:spcAft>
                <a:spcPts val="0"/>
              </a:spcAft>
              <a:buClr>
                <a:srgbClr val="191B0E"/>
              </a:buClr>
              <a:buSzPts val="1800"/>
              <a:buNone/>
              <a:defRPr/>
            </a:lvl3pPr>
            <a:lvl4pPr lvl="3" algn="l">
              <a:lnSpc>
                <a:spcPct val="89000"/>
              </a:lnSpc>
              <a:spcBef>
                <a:spcPts val="0"/>
              </a:spcBef>
              <a:spcAft>
                <a:spcPts val="0"/>
              </a:spcAft>
              <a:buClr>
                <a:srgbClr val="191B0E"/>
              </a:buClr>
              <a:buSzPts val="1800"/>
              <a:buNone/>
              <a:defRPr/>
            </a:lvl4pPr>
            <a:lvl5pPr lvl="4" algn="l">
              <a:lnSpc>
                <a:spcPct val="89000"/>
              </a:lnSpc>
              <a:spcBef>
                <a:spcPts val="0"/>
              </a:spcBef>
              <a:spcAft>
                <a:spcPts val="0"/>
              </a:spcAft>
              <a:buClr>
                <a:srgbClr val="191B0E"/>
              </a:buClr>
              <a:buSzPts val="1800"/>
              <a:buNone/>
              <a:defRPr/>
            </a:lvl5pPr>
            <a:lvl6pPr lvl="5" algn="l">
              <a:lnSpc>
                <a:spcPct val="89000"/>
              </a:lnSpc>
              <a:spcBef>
                <a:spcPts val="0"/>
              </a:spcBef>
              <a:spcAft>
                <a:spcPts val="0"/>
              </a:spcAft>
              <a:buClr>
                <a:srgbClr val="191B0E"/>
              </a:buClr>
              <a:buSzPts val="1800"/>
              <a:buNone/>
              <a:defRPr/>
            </a:lvl6pPr>
            <a:lvl7pPr lvl="6" algn="l">
              <a:lnSpc>
                <a:spcPct val="89000"/>
              </a:lnSpc>
              <a:spcBef>
                <a:spcPts val="0"/>
              </a:spcBef>
              <a:spcAft>
                <a:spcPts val="0"/>
              </a:spcAft>
              <a:buClr>
                <a:srgbClr val="191B0E"/>
              </a:buClr>
              <a:buSzPts val="1800"/>
              <a:buNone/>
              <a:defRPr/>
            </a:lvl7pPr>
            <a:lvl8pPr lvl="7" algn="l">
              <a:lnSpc>
                <a:spcPct val="89000"/>
              </a:lnSpc>
              <a:spcBef>
                <a:spcPts val="0"/>
              </a:spcBef>
              <a:spcAft>
                <a:spcPts val="0"/>
              </a:spcAft>
              <a:buClr>
                <a:srgbClr val="191B0E"/>
              </a:buClr>
              <a:buSzPts val="1800"/>
              <a:buNone/>
              <a:defRPr/>
            </a:lvl8pPr>
            <a:lvl9pPr lvl="8" algn="l">
              <a:lnSpc>
                <a:spcPct val="89000"/>
              </a:lnSpc>
              <a:spcBef>
                <a:spcPts val="0"/>
              </a:spcBef>
              <a:spcAft>
                <a:spcPts val="0"/>
              </a:spcAft>
              <a:buClr>
                <a:srgbClr val="191B0E"/>
              </a:buClr>
              <a:buSzPts val="1800"/>
              <a:buNone/>
              <a:defRPr/>
            </a:lvl9pPr>
          </a:lstStyle>
          <a:p>
            <a:endParaRPr/>
          </a:p>
        </p:txBody>
      </p:sp>
      <p:sp>
        <p:nvSpPr>
          <p:cNvPr id="53" name="Google Shape;53;p9"/>
          <p:cNvSpPr txBox="1">
            <a:spLocks noGrp="1"/>
          </p:cNvSpPr>
          <p:nvPr>
            <p:ph type="sldNum" idx="12"/>
          </p:nvPr>
        </p:nvSpPr>
        <p:spPr>
          <a:xfrm>
            <a:off x="11505098" y="9312225"/>
            <a:ext cx="301869" cy="307301"/>
          </a:xfrm>
          <a:prstGeom prst="rect">
            <a:avLst/>
          </a:prstGeom>
          <a:noFill/>
          <a:ln>
            <a:noFill/>
          </a:ln>
        </p:spPr>
        <p:txBody>
          <a:bodyPr spcFirstLastPara="1" wrap="square" lIns="45675" tIns="45675" rIns="45675" bIns="45675" anchor="ctr" anchorCtr="0">
            <a:noAutofit/>
          </a:bodyPr>
          <a:lstStyle>
            <a:lvl1pPr marL="0" lvl="0"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1pPr>
            <a:lvl2pPr marL="0" lvl="1"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2pPr>
            <a:lvl3pPr marL="0" lvl="2"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3pPr>
            <a:lvl4pPr marL="0" lvl="3"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4pPr>
            <a:lvl5pPr marL="0" lvl="4"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5pPr>
            <a:lvl6pPr marL="0" lvl="5"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6pPr>
            <a:lvl7pPr marL="0" lvl="6"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7pPr>
            <a:lvl8pPr marL="0" lvl="7"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8pPr>
            <a:lvl9pPr marL="0" lvl="8"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9pPr>
          </a:lstStyle>
          <a:p>
            <a:fld id="{00000000-1234-1234-1234-123412341234}" type="slidenum">
              <a:rPr lang="en-US" smtClean="0"/>
              <a:pPr/>
              <a:t>‹N›</a:t>
            </a:fld>
            <a:endParaRPr lang="en-US"/>
          </a:p>
        </p:txBody>
      </p:sp>
    </p:spTree>
    <p:extLst>
      <p:ext uri="{BB962C8B-B14F-4D97-AF65-F5344CB8AC3E}">
        <p14:creationId xmlns:p14="http://schemas.microsoft.com/office/powerpoint/2010/main" val="41204465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uota">
  <p:cSld name="Vuota">
    <p:spTree>
      <p:nvGrpSpPr>
        <p:cNvPr id="1" name="Shape 54"/>
        <p:cNvGrpSpPr/>
        <p:nvPr/>
      </p:nvGrpSpPr>
      <p:grpSpPr>
        <a:xfrm>
          <a:off x="0" y="0"/>
          <a:ext cx="0" cy="0"/>
          <a:chOff x="0" y="0"/>
          <a:chExt cx="0" cy="0"/>
        </a:xfrm>
      </p:grpSpPr>
      <p:sp>
        <p:nvSpPr>
          <p:cNvPr id="55" name="Google Shape;55;p10"/>
          <p:cNvSpPr txBox="1">
            <a:spLocks noGrp="1"/>
          </p:cNvSpPr>
          <p:nvPr>
            <p:ph type="sldNum" idx="12"/>
          </p:nvPr>
        </p:nvSpPr>
        <p:spPr>
          <a:xfrm>
            <a:off x="11505098" y="9312225"/>
            <a:ext cx="301869" cy="307301"/>
          </a:xfrm>
          <a:prstGeom prst="rect">
            <a:avLst/>
          </a:prstGeom>
          <a:noFill/>
          <a:ln>
            <a:noFill/>
          </a:ln>
        </p:spPr>
        <p:txBody>
          <a:bodyPr spcFirstLastPara="1" wrap="square" lIns="45675" tIns="45675" rIns="45675" bIns="45675" anchor="ctr" anchorCtr="0">
            <a:noAutofit/>
          </a:bodyPr>
          <a:lstStyle>
            <a:lvl1pPr marL="0" lvl="0"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1pPr>
            <a:lvl2pPr marL="0" lvl="1"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2pPr>
            <a:lvl3pPr marL="0" lvl="2"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3pPr>
            <a:lvl4pPr marL="0" lvl="3"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4pPr>
            <a:lvl5pPr marL="0" lvl="4"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5pPr>
            <a:lvl6pPr marL="0" lvl="5"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6pPr>
            <a:lvl7pPr marL="0" lvl="6"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7pPr>
            <a:lvl8pPr marL="0" lvl="7"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8pPr>
            <a:lvl9pPr marL="0" lvl="8"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9pPr>
          </a:lstStyle>
          <a:p>
            <a:fld id="{00000000-1234-1234-1234-123412341234}" type="slidenum">
              <a:rPr lang="en-US" smtClean="0"/>
              <a:pPr/>
              <a:t>‹N›</a:t>
            </a:fld>
            <a:endParaRPr lang="en-US"/>
          </a:p>
        </p:txBody>
      </p:sp>
    </p:spTree>
    <p:extLst>
      <p:ext uri="{BB962C8B-B14F-4D97-AF65-F5344CB8AC3E}">
        <p14:creationId xmlns:p14="http://schemas.microsoft.com/office/powerpoint/2010/main" val="26525608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Contenuto con didascalia">
  <p:cSld name="Contenuto con didascalia">
    <p:spTree>
      <p:nvGrpSpPr>
        <p:cNvPr id="1" name="Shape 56"/>
        <p:cNvGrpSpPr/>
        <p:nvPr/>
      </p:nvGrpSpPr>
      <p:grpSpPr>
        <a:xfrm>
          <a:off x="0" y="0"/>
          <a:ext cx="0" cy="0"/>
          <a:chOff x="0" y="0"/>
          <a:chExt cx="0" cy="0"/>
        </a:xfrm>
      </p:grpSpPr>
      <p:sp>
        <p:nvSpPr>
          <p:cNvPr id="57" name="Google Shape;57;p11"/>
          <p:cNvSpPr/>
          <p:nvPr/>
        </p:nvSpPr>
        <p:spPr>
          <a:xfrm>
            <a:off x="-1" y="534"/>
            <a:ext cx="5657090" cy="9753070"/>
          </a:xfrm>
          <a:prstGeom prst="rect">
            <a:avLst/>
          </a:prstGeom>
          <a:solidFill>
            <a:schemeClr val="accent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Source Sans Pro"/>
              <a:buNone/>
            </a:pPr>
            <a:endParaRPr sz="1350" b="0" i="0" u="none" strike="noStrike" cap="none">
              <a:solidFill>
                <a:srgbClr val="000000"/>
              </a:solidFill>
              <a:latin typeface="Source Sans Pro"/>
              <a:ea typeface="Source Sans Pro"/>
              <a:cs typeface="Source Sans Pro"/>
              <a:sym typeface="Source Sans Pro"/>
            </a:endParaRPr>
          </a:p>
        </p:txBody>
      </p:sp>
      <p:sp>
        <p:nvSpPr>
          <p:cNvPr id="58" name="Google Shape;58;p11"/>
          <p:cNvSpPr txBox="1">
            <a:spLocks noGrp="1"/>
          </p:cNvSpPr>
          <p:nvPr>
            <p:ph type="title"/>
          </p:nvPr>
        </p:nvSpPr>
        <p:spPr>
          <a:xfrm>
            <a:off x="772159" y="975361"/>
            <a:ext cx="4112770" cy="3068992"/>
          </a:xfrm>
          <a:prstGeom prst="rect">
            <a:avLst/>
          </a:prstGeom>
          <a:noFill/>
          <a:ln>
            <a:noFill/>
          </a:ln>
        </p:spPr>
        <p:txBody>
          <a:bodyPr spcFirstLastPara="1" wrap="square" lIns="45675" tIns="45675" rIns="45675" bIns="45675" anchor="t" anchorCtr="0"/>
          <a:lstStyle>
            <a:lvl1pPr lvl="0" algn="l">
              <a:lnSpc>
                <a:spcPct val="84000"/>
              </a:lnSpc>
              <a:spcBef>
                <a:spcPts val="0"/>
              </a:spcBef>
              <a:spcAft>
                <a:spcPts val="0"/>
              </a:spcAft>
              <a:buClr>
                <a:srgbClr val="191B0E"/>
              </a:buClr>
              <a:buSzPts val="1800"/>
              <a:buNone/>
              <a:defRPr/>
            </a:lvl1pPr>
            <a:lvl2pPr lvl="1" algn="l">
              <a:lnSpc>
                <a:spcPct val="89000"/>
              </a:lnSpc>
              <a:spcBef>
                <a:spcPts val="0"/>
              </a:spcBef>
              <a:spcAft>
                <a:spcPts val="0"/>
              </a:spcAft>
              <a:buClr>
                <a:srgbClr val="191B0E"/>
              </a:buClr>
              <a:buSzPts val="1800"/>
              <a:buNone/>
              <a:defRPr/>
            </a:lvl2pPr>
            <a:lvl3pPr lvl="2" algn="l">
              <a:lnSpc>
                <a:spcPct val="89000"/>
              </a:lnSpc>
              <a:spcBef>
                <a:spcPts val="0"/>
              </a:spcBef>
              <a:spcAft>
                <a:spcPts val="0"/>
              </a:spcAft>
              <a:buClr>
                <a:srgbClr val="191B0E"/>
              </a:buClr>
              <a:buSzPts val="1800"/>
              <a:buNone/>
              <a:defRPr/>
            </a:lvl3pPr>
            <a:lvl4pPr lvl="3" algn="l">
              <a:lnSpc>
                <a:spcPct val="89000"/>
              </a:lnSpc>
              <a:spcBef>
                <a:spcPts val="0"/>
              </a:spcBef>
              <a:spcAft>
                <a:spcPts val="0"/>
              </a:spcAft>
              <a:buClr>
                <a:srgbClr val="191B0E"/>
              </a:buClr>
              <a:buSzPts val="1800"/>
              <a:buNone/>
              <a:defRPr/>
            </a:lvl4pPr>
            <a:lvl5pPr lvl="4" algn="l">
              <a:lnSpc>
                <a:spcPct val="89000"/>
              </a:lnSpc>
              <a:spcBef>
                <a:spcPts val="0"/>
              </a:spcBef>
              <a:spcAft>
                <a:spcPts val="0"/>
              </a:spcAft>
              <a:buClr>
                <a:srgbClr val="191B0E"/>
              </a:buClr>
              <a:buSzPts val="1800"/>
              <a:buNone/>
              <a:defRPr/>
            </a:lvl5pPr>
            <a:lvl6pPr lvl="5" algn="l">
              <a:lnSpc>
                <a:spcPct val="89000"/>
              </a:lnSpc>
              <a:spcBef>
                <a:spcPts val="0"/>
              </a:spcBef>
              <a:spcAft>
                <a:spcPts val="0"/>
              </a:spcAft>
              <a:buClr>
                <a:srgbClr val="191B0E"/>
              </a:buClr>
              <a:buSzPts val="1800"/>
              <a:buNone/>
              <a:defRPr/>
            </a:lvl6pPr>
            <a:lvl7pPr lvl="6" algn="l">
              <a:lnSpc>
                <a:spcPct val="89000"/>
              </a:lnSpc>
              <a:spcBef>
                <a:spcPts val="0"/>
              </a:spcBef>
              <a:spcAft>
                <a:spcPts val="0"/>
              </a:spcAft>
              <a:buClr>
                <a:srgbClr val="191B0E"/>
              </a:buClr>
              <a:buSzPts val="1800"/>
              <a:buNone/>
              <a:defRPr/>
            </a:lvl7pPr>
            <a:lvl8pPr lvl="7" algn="l">
              <a:lnSpc>
                <a:spcPct val="89000"/>
              </a:lnSpc>
              <a:spcBef>
                <a:spcPts val="0"/>
              </a:spcBef>
              <a:spcAft>
                <a:spcPts val="0"/>
              </a:spcAft>
              <a:buClr>
                <a:srgbClr val="191B0E"/>
              </a:buClr>
              <a:buSzPts val="1800"/>
              <a:buNone/>
              <a:defRPr/>
            </a:lvl8pPr>
            <a:lvl9pPr lvl="8" algn="l">
              <a:lnSpc>
                <a:spcPct val="89000"/>
              </a:lnSpc>
              <a:spcBef>
                <a:spcPts val="0"/>
              </a:spcBef>
              <a:spcAft>
                <a:spcPts val="0"/>
              </a:spcAft>
              <a:buClr>
                <a:srgbClr val="191B0E"/>
              </a:buClr>
              <a:buSzPts val="1800"/>
              <a:buNone/>
              <a:defRPr/>
            </a:lvl9pPr>
          </a:lstStyle>
          <a:p>
            <a:endParaRPr/>
          </a:p>
        </p:txBody>
      </p:sp>
      <p:sp>
        <p:nvSpPr>
          <p:cNvPr id="59" name="Google Shape;59;p11"/>
          <p:cNvSpPr txBox="1">
            <a:spLocks noGrp="1"/>
          </p:cNvSpPr>
          <p:nvPr>
            <p:ph type="body" idx="1"/>
          </p:nvPr>
        </p:nvSpPr>
        <p:spPr>
          <a:xfrm>
            <a:off x="6673089" y="975362"/>
            <a:ext cx="5559553" cy="7360357"/>
          </a:xfrm>
          <a:prstGeom prst="rect">
            <a:avLst/>
          </a:prstGeom>
          <a:noFill/>
          <a:ln>
            <a:noFill/>
          </a:ln>
        </p:spPr>
        <p:txBody>
          <a:bodyPr spcFirstLastPara="1" wrap="square" lIns="45675" tIns="45675" rIns="45675" bIns="45675" anchor="t" anchorCtr="0"/>
          <a:lstStyle>
            <a:lvl1pPr marL="487695" lvl="0" indent="-386092" algn="l">
              <a:lnSpc>
                <a:spcPct val="94000"/>
              </a:lnSpc>
              <a:spcBef>
                <a:spcPts val="1050"/>
              </a:spcBef>
              <a:spcAft>
                <a:spcPts val="0"/>
              </a:spcAft>
              <a:buSzPts val="2100"/>
              <a:buChar char="■"/>
              <a:defRPr sz="1576"/>
            </a:lvl1pPr>
            <a:lvl2pPr marL="975390" lvl="1" indent="-386092" algn="l">
              <a:lnSpc>
                <a:spcPct val="94000"/>
              </a:lnSpc>
              <a:spcBef>
                <a:spcPts val="1050"/>
              </a:spcBef>
              <a:spcAft>
                <a:spcPts val="0"/>
              </a:spcAft>
              <a:buSzPts val="2100"/>
              <a:buChar char="–"/>
              <a:defRPr sz="1576"/>
            </a:lvl2pPr>
            <a:lvl3pPr marL="1463086" lvl="2" indent="-386092" algn="l">
              <a:lnSpc>
                <a:spcPct val="94000"/>
              </a:lnSpc>
              <a:spcBef>
                <a:spcPts val="1050"/>
              </a:spcBef>
              <a:spcAft>
                <a:spcPts val="0"/>
              </a:spcAft>
              <a:buSzPts val="2100"/>
              <a:buChar char="■"/>
              <a:defRPr sz="1576"/>
            </a:lvl3pPr>
            <a:lvl4pPr marL="1950781" lvl="3" indent="-386092" algn="l">
              <a:lnSpc>
                <a:spcPct val="94000"/>
              </a:lnSpc>
              <a:spcBef>
                <a:spcPts val="1050"/>
              </a:spcBef>
              <a:spcAft>
                <a:spcPts val="0"/>
              </a:spcAft>
              <a:buSzPts val="2100"/>
              <a:buChar char="–"/>
              <a:defRPr sz="1576"/>
            </a:lvl4pPr>
            <a:lvl5pPr marL="2438476" lvl="4" indent="-386092" algn="l">
              <a:lnSpc>
                <a:spcPct val="94000"/>
              </a:lnSpc>
              <a:spcBef>
                <a:spcPts val="1050"/>
              </a:spcBef>
              <a:spcAft>
                <a:spcPts val="0"/>
              </a:spcAft>
              <a:buSzPts val="2100"/>
              <a:buChar char="■"/>
              <a:defRPr sz="1576"/>
            </a:lvl5pPr>
            <a:lvl6pPr marL="2926171" lvl="5" indent="-433507" algn="l">
              <a:lnSpc>
                <a:spcPct val="94000"/>
              </a:lnSpc>
              <a:spcBef>
                <a:spcPts val="1050"/>
              </a:spcBef>
              <a:spcAft>
                <a:spcPts val="0"/>
              </a:spcAft>
              <a:buSzPts val="2800"/>
              <a:buChar char="–"/>
              <a:defRPr/>
            </a:lvl6pPr>
            <a:lvl7pPr marL="3413867" lvl="6" indent="-433507" algn="l">
              <a:lnSpc>
                <a:spcPct val="94000"/>
              </a:lnSpc>
              <a:spcBef>
                <a:spcPts val="1050"/>
              </a:spcBef>
              <a:spcAft>
                <a:spcPts val="0"/>
              </a:spcAft>
              <a:buSzPts val="2800"/>
              <a:buChar char="■"/>
              <a:defRPr/>
            </a:lvl7pPr>
            <a:lvl8pPr marL="3901562" lvl="7" indent="-433507" algn="l">
              <a:lnSpc>
                <a:spcPct val="94000"/>
              </a:lnSpc>
              <a:spcBef>
                <a:spcPts val="1050"/>
              </a:spcBef>
              <a:spcAft>
                <a:spcPts val="0"/>
              </a:spcAft>
              <a:buSzPts val="2800"/>
              <a:buChar char="–"/>
              <a:defRPr/>
            </a:lvl8pPr>
            <a:lvl9pPr marL="4389257" lvl="8" indent="-433507" algn="l">
              <a:lnSpc>
                <a:spcPct val="94000"/>
              </a:lnSpc>
              <a:spcBef>
                <a:spcPts val="1050"/>
              </a:spcBef>
              <a:spcAft>
                <a:spcPts val="0"/>
              </a:spcAft>
              <a:buSzPts val="2800"/>
              <a:buChar char="■"/>
              <a:defRPr/>
            </a:lvl9pPr>
          </a:lstStyle>
          <a:p>
            <a:endParaRPr/>
          </a:p>
        </p:txBody>
      </p:sp>
      <p:sp>
        <p:nvSpPr>
          <p:cNvPr id="60" name="Google Shape;60;p11"/>
          <p:cNvSpPr txBox="1">
            <a:spLocks noGrp="1"/>
          </p:cNvSpPr>
          <p:nvPr>
            <p:ph type="body" idx="2"/>
          </p:nvPr>
        </p:nvSpPr>
        <p:spPr>
          <a:xfrm>
            <a:off x="772160" y="4062356"/>
            <a:ext cx="4112768" cy="4282394"/>
          </a:xfrm>
          <a:prstGeom prst="rect">
            <a:avLst/>
          </a:prstGeom>
          <a:noFill/>
          <a:ln>
            <a:noFill/>
          </a:ln>
        </p:spPr>
        <p:txBody>
          <a:bodyPr spcFirstLastPara="1" wrap="square" lIns="45675" tIns="45675" rIns="45675" bIns="45675" anchor="t" anchorCtr="0"/>
          <a:lstStyle>
            <a:lvl1pPr marL="487695" lvl="0" indent="-433507" algn="l">
              <a:lnSpc>
                <a:spcPct val="94000"/>
              </a:lnSpc>
              <a:spcBef>
                <a:spcPts val="1050"/>
              </a:spcBef>
              <a:spcAft>
                <a:spcPts val="0"/>
              </a:spcAft>
              <a:buSzPts val="2800"/>
              <a:buChar char="■"/>
              <a:defRPr/>
            </a:lvl1pPr>
            <a:lvl2pPr marL="975390" lvl="1" indent="-433507" algn="l">
              <a:lnSpc>
                <a:spcPct val="94000"/>
              </a:lnSpc>
              <a:spcBef>
                <a:spcPts val="1050"/>
              </a:spcBef>
              <a:spcAft>
                <a:spcPts val="0"/>
              </a:spcAft>
              <a:buSzPts val="2800"/>
              <a:buChar char="–"/>
              <a:defRPr/>
            </a:lvl2pPr>
            <a:lvl3pPr marL="1463086" lvl="2" indent="-433507" algn="l">
              <a:lnSpc>
                <a:spcPct val="94000"/>
              </a:lnSpc>
              <a:spcBef>
                <a:spcPts val="1050"/>
              </a:spcBef>
              <a:spcAft>
                <a:spcPts val="0"/>
              </a:spcAft>
              <a:buSzPts val="2800"/>
              <a:buChar char="■"/>
              <a:defRPr/>
            </a:lvl3pPr>
            <a:lvl4pPr marL="1950781" lvl="3" indent="-433507" algn="l">
              <a:lnSpc>
                <a:spcPct val="94000"/>
              </a:lnSpc>
              <a:spcBef>
                <a:spcPts val="1050"/>
              </a:spcBef>
              <a:spcAft>
                <a:spcPts val="0"/>
              </a:spcAft>
              <a:buSzPts val="2800"/>
              <a:buChar char="–"/>
              <a:defRPr/>
            </a:lvl4pPr>
            <a:lvl5pPr marL="2438476" lvl="4" indent="-433507" algn="l">
              <a:lnSpc>
                <a:spcPct val="94000"/>
              </a:lnSpc>
              <a:spcBef>
                <a:spcPts val="1050"/>
              </a:spcBef>
              <a:spcAft>
                <a:spcPts val="0"/>
              </a:spcAft>
              <a:buSzPts val="2800"/>
              <a:buChar char="■"/>
              <a:defRPr/>
            </a:lvl5pPr>
            <a:lvl6pPr marL="2926171" lvl="5" indent="-433507" algn="l">
              <a:lnSpc>
                <a:spcPct val="94000"/>
              </a:lnSpc>
              <a:spcBef>
                <a:spcPts val="1050"/>
              </a:spcBef>
              <a:spcAft>
                <a:spcPts val="0"/>
              </a:spcAft>
              <a:buSzPts val="2800"/>
              <a:buChar char="–"/>
              <a:defRPr/>
            </a:lvl6pPr>
            <a:lvl7pPr marL="3413867" lvl="6" indent="-433507" algn="l">
              <a:lnSpc>
                <a:spcPct val="94000"/>
              </a:lnSpc>
              <a:spcBef>
                <a:spcPts val="1050"/>
              </a:spcBef>
              <a:spcAft>
                <a:spcPts val="0"/>
              </a:spcAft>
              <a:buSzPts val="2800"/>
              <a:buChar char="■"/>
              <a:defRPr/>
            </a:lvl7pPr>
            <a:lvl8pPr marL="3901562" lvl="7" indent="-433507" algn="l">
              <a:lnSpc>
                <a:spcPct val="94000"/>
              </a:lnSpc>
              <a:spcBef>
                <a:spcPts val="1050"/>
              </a:spcBef>
              <a:spcAft>
                <a:spcPts val="0"/>
              </a:spcAft>
              <a:buSzPts val="2800"/>
              <a:buChar char="–"/>
              <a:defRPr/>
            </a:lvl8pPr>
            <a:lvl9pPr marL="4389257" lvl="8" indent="-433507" algn="l">
              <a:lnSpc>
                <a:spcPct val="94000"/>
              </a:lnSpc>
              <a:spcBef>
                <a:spcPts val="1050"/>
              </a:spcBef>
              <a:spcAft>
                <a:spcPts val="0"/>
              </a:spcAft>
              <a:buSzPts val="2800"/>
              <a:buChar char="■"/>
              <a:defRPr/>
            </a:lvl9pPr>
          </a:lstStyle>
          <a:p>
            <a:endParaRPr/>
          </a:p>
        </p:txBody>
      </p:sp>
      <p:sp>
        <p:nvSpPr>
          <p:cNvPr id="61" name="Google Shape;61;p11"/>
          <p:cNvSpPr/>
          <p:nvPr/>
        </p:nvSpPr>
        <p:spPr>
          <a:xfrm>
            <a:off x="5657088" y="536"/>
            <a:ext cx="243842" cy="9753601"/>
          </a:xfrm>
          <a:prstGeom prst="rect">
            <a:avLst/>
          </a:prstGeom>
          <a:solidFill>
            <a:srgbClr val="191B0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Source Sans Pro"/>
              <a:buNone/>
            </a:pPr>
            <a:endParaRPr sz="1350" b="0" i="0" u="none" strike="noStrike" cap="none">
              <a:solidFill>
                <a:srgbClr val="000000"/>
              </a:solidFill>
              <a:latin typeface="Source Sans Pro"/>
              <a:ea typeface="Source Sans Pro"/>
              <a:cs typeface="Source Sans Pro"/>
              <a:sym typeface="Source Sans Pro"/>
            </a:endParaRPr>
          </a:p>
        </p:txBody>
      </p:sp>
      <p:sp>
        <p:nvSpPr>
          <p:cNvPr id="62" name="Google Shape;62;p11"/>
          <p:cNvSpPr/>
          <p:nvPr/>
        </p:nvSpPr>
        <p:spPr>
          <a:xfrm>
            <a:off x="5657088" y="536"/>
            <a:ext cx="243842" cy="9753601"/>
          </a:xfrm>
          <a:prstGeom prst="rect">
            <a:avLst/>
          </a:prstGeom>
          <a:solidFill>
            <a:srgbClr val="191B0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Source Sans Pro"/>
              <a:buNone/>
            </a:pPr>
            <a:endParaRPr sz="1350" b="0" i="0" u="none" strike="noStrike" cap="none">
              <a:solidFill>
                <a:srgbClr val="000000"/>
              </a:solidFill>
              <a:latin typeface="Source Sans Pro"/>
              <a:ea typeface="Source Sans Pro"/>
              <a:cs typeface="Source Sans Pro"/>
              <a:sym typeface="Source Sans Pro"/>
            </a:endParaRPr>
          </a:p>
        </p:txBody>
      </p:sp>
      <p:sp>
        <p:nvSpPr>
          <p:cNvPr id="63" name="Google Shape;63;p11"/>
          <p:cNvSpPr txBox="1">
            <a:spLocks noGrp="1"/>
          </p:cNvSpPr>
          <p:nvPr>
            <p:ph type="sldNum" idx="12"/>
          </p:nvPr>
        </p:nvSpPr>
        <p:spPr>
          <a:xfrm>
            <a:off x="11942861" y="9312225"/>
            <a:ext cx="301869" cy="307301"/>
          </a:xfrm>
          <a:prstGeom prst="rect">
            <a:avLst/>
          </a:prstGeom>
          <a:noFill/>
          <a:ln>
            <a:noFill/>
          </a:ln>
        </p:spPr>
        <p:txBody>
          <a:bodyPr spcFirstLastPara="1" wrap="square" lIns="45675" tIns="45675" rIns="45675" bIns="45675" anchor="ctr" anchorCtr="0">
            <a:noAutofit/>
          </a:bodyPr>
          <a:lstStyle>
            <a:lvl1pPr marL="0" lvl="0"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1pPr>
            <a:lvl2pPr marL="0" lvl="1"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2pPr>
            <a:lvl3pPr marL="0" lvl="2"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3pPr>
            <a:lvl4pPr marL="0" lvl="3"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4pPr>
            <a:lvl5pPr marL="0" lvl="4"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5pPr>
            <a:lvl6pPr marL="0" lvl="5"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6pPr>
            <a:lvl7pPr marL="0" lvl="6"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7pPr>
            <a:lvl8pPr marL="0" lvl="7"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8pPr>
            <a:lvl9pPr marL="0" lvl="8"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9pPr>
          </a:lstStyle>
          <a:p>
            <a:fld id="{00000000-1234-1234-1234-123412341234}" type="slidenum">
              <a:rPr lang="en-US" smtClean="0"/>
              <a:pPr/>
              <a:t>‹N›</a:t>
            </a:fld>
            <a:endParaRPr lang="en-US"/>
          </a:p>
        </p:txBody>
      </p:sp>
    </p:spTree>
    <p:extLst>
      <p:ext uri="{BB962C8B-B14F-4D97-AF65-F5344CB8AC3E}">
        <p14:creationId xmlns:p14="http://schemas.microsoft.com/office/powerpoint/2010/main" val="36088467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Immagine con didascalia">
  <p:cSld name="Immagine con didascalia">
    <p:spTree>
      <p:nvGrpSpPr>
        <p:cNvPr id="1" name="Shape 64"/>
        <p:cNvGrpSpPr/>
        <p:nvPr/>
      </p:nvGrpSpPr>
      <p:grpSpPr>
        <a:xfrm>
          <a:off x="0" y="0"/>
          <a:ext cx="0" cy="0"/>
          <a:chOff x="0" y="0"/>
          <a:chExt cx="0" cy="0"/>
        </a:xfrm>
      </p:grpSpPr>
      <p:sp>
        <p:nvSpPr>
          <p:cNvPr id="65" name="Google Shape;65;p12"/>
          <p:cNvSpPr/>
          <p:nvPr/>
        </p:nvSpPr>
        <p:spPr>
          <a:xfrm>
            <a:off x="-1" y="534"/>
            <a:ext cx="5657090" cy="9753070"/>
          </a:xfrm>
          <a:prstGeom prst="rect">
            <a:avLst/>
          </a:prstGeom>
          <a:solidFill>
            <a:schemeClr val="accent1"/>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Source Sans Pro"/>
              <a:buNone/>
            </a:pPr>
            <a:endParaRPr sz="1350" b="0" i="0" u="none" strike="noStrike" cap="none">
              <a:solidFill>
                <a:srgbClr val="000000"/>
              </a:solidFill>
              <a:latin typeface="Source Sans Pro"/>
              <a:ea typeface="Source Sans Pro"/>
              <a:cs typeface="Source Sans Pro"/>
              <a:sym typeface="Source Sans Pro"/>
            </a:endParaRPr>
          </a:p>
        </p:txBody>
      </p:sp>
      <p:sp>
        <p:nvSpPr>
          <p:cNvPr id="66" name="Google Shape;66;p12"/>
          <p:cNvSpPr txBox="1">
            <a:spLocks noGrp="1"/>
          </p:cNvSpPr>
          <p:nvPr>
            <p:ph type="title"/>
          </p:nvPr>
        </p:nvSpPr>
        <p:spPr>
          <a:xfrm>
            <a:off x="772159" y="975361"/>
            <a:ext cx="4112770" cy="3068992"/>
          </a:xfrm>
          <a:prstGeom prst="rect">
            <a:avLst/>
          </a:prstGeom>
          <a:noFill/>
          <a:ln>
            <a:noFill/>
          </a:ln>
        </p:spPr>
        <p:txBody>
          <a:bodyPr spcFirstLastPara="1" wrap="square" lIns="45675" tIns="45675" rIns="45675" bIns="45675" anchor="t" anchorCtr="0"/>
          <a:lstStyle>
            <a:lvl1pPr lvl="0" algn="l">
              <a:lnSpc>
                <a:spcPct val="84000"/>
              </a:lnSpc>
              <a:spcBef>
                <a:spcPts val="0"/>
              </a:spcBef>
              <a:spcAft>
                <a:spcPts val="0"/>
              </a:spcAft>
              <a:buClr>
                <a:srgbClr val="191B0E"/>
              </a:buClr>
              <a:buSzPts val="1800"/>
              <a:buNone/>
              <a:defRPr/>
            </a:lvl1pPr>
            <a:lvl2pPr lvl="1" algn="l">
              <a:lnSpc>
                <a:spcPct val="89000"/>
              </a:lnSpc>
              <a:spcBef>
                <a:spcPts val="0"/>
              </a:spcBef>
              <a:spcAft>
                <a:spcPts val="0"/>
              </a:spcAft>
              <a:buClr>
                <a:srgbClr val="191B0E"/>
              </a:buClr>
              <a:buSzPts val="1800"/>
              <a:buNone/>
              <a:defRPr/>
            </a:lvl2pPr>
            <a:lvl3pPr lvl="2" algn="l">
              <a:lnSpc>
                <a:spcPct val="89000"/>
              </a:lnSpc>
              <a:spcBef>
                <a:spcPts val="0"/>
              </a:spcBef>
              <a:spcAft>
                <a:spcPts val="0"/>
              </a:spcAft>
              <a:buClr>
                <a:srgbClr val="191B0E"/>
              </a:buClr>
              <a:buSzPts val="1800"/>
              <a:buNone/>
              <a:defRPr/>
            </a:lvl3pPr>
            <a:lvl4pPr lvl="3" algn="l">
              <a:lnSpc>
                <a:spcPct val="89000"/>
              </a:lnSpc>
              <a:spcBef>
                <a:spcPts val="0"/>
              </a:spcBef>
              <a:spcAft>
                <a:spcPts val="0"/>
              </a:spcAft>
              <a:buClr>
                <a:srgbClr val="191B0E"/>
              </a:buClr>
              <a:buSzPts val="1800"/>
              <a:buNone/>
              <a:defRPr/>
            </a:lvl4pPr>
            <a:lvl5pPr lvl="4" algn="l">
              <a:lnSpc>
                <a:spcPct val="89000"/>
              </a:lnSpc>
              <a:spcBef>
                <a:spcPts val="0"/>
              </a:spcBef>
              <a:spcAft>
                <a:spcPts val="0"/>
              </a:spcAft>
              <a:buClr>
                <a:srgbClr val="191B0E"/>
              </a:buClr>
              <a:buSzPts val="1800"/>
              <a:buNone/>
              <a:defRPr/>
            </a:lvl5pPr>
            <a:lvl6pPr lvl="5" algn="l">
              <a:lnSpc>
                <a:spcPct val="89000"/>
              </a:lnSpc>
              <a:spcBef>
                <a:spcPts val="0"/>
              </a:spcBef>
              <a:spcAft>
                <a:spcPts val="0"/>
              </a:spcAft>
              <a:buClr>
                <a:srgbClr val="191B0E"/>
              </a:buClr>
              <a:buSzPts val="1800"/>
              <a:buNone/>
              <a:defRPr/>
            </a:lvl6pPr>
            <a:lvl7pPr lvl="6" algn="l">
              <a:lnSpc>
                <a:spcPct val="89000"/>
              </a:lnSpc>
              <a:spcBef>
                <a:spcPts val="0"/>
              </a:spcBef>
              <a:spcAft>
                <a:spcPts val="0"/>
              </a:spcAft>
              <a:buClr>
                <a:srgbClr val="191B0E"/>
              </a:buClr>
              <a:buSzPts val="1800"/>
              <a:buNone/>
              <a:defRPr/>
            </a:lvl7pPr>
            <a:lvl8pPr lvl="7" algn="l">
              <a:lnSpc>
                <a:spcPct val="89000"/>
              </a:lnSpc>
              <a:spcBef>
                <a:spcPts val="0"/>
              </a:spcBef>
              <a:spcAft>
                <a:spcPts val="0"/>
              </a:spcAft>
              <a:buClr>
                <a:srgbClr val="191B0E"/>
              </a:buClr>
              <a:buSzPts val="1800"/>
              <a:buNone/>
              <a:defRPr/>
            </a:lvl8pPr>
            <a:lvl9pPr lvl="8" algn="l">
              <a:lnSpc>
                <a:spcPct val="89000"/>
              </a:lnSpc>
              <a:spcBef>
                <a:spcPts val="0"/>
              </a:spcBef>
              <a:spcAft>
                <a:spcPts val="0"/>
              </a:spcAft>
              <a:buClr>
                <a:srgbClr val="191B0E"/>
              </a:buClr>
              <a:buSzPts val="1800"/>
              <a:buNone/>
              <a:defRPr/>
            </a:lvl9pPr>
          </a:lstStyle>
          <a:p>
            <a:endParaRPr/>
          </a:p>
        </p:txBody>
      </p:sp>
      <p:sp>
        <p:nvSpPr>
          <p:cNvPr id="67" name="Google Shape;67;p12"/>
          <p:cNvSpPr>
            <a:spLocks noGrp="1"/>
          </p:cNvSpPr>
          <p:nvPr>
            <p:ph type="pic" idx="2"/>
          </p:nvPr>
        </p:nvSpPr>
        <p:spPr>
          <a:xfrm>
            <a:off x="5900928" y="4"/>
            <a:ext cx="7103872" cy="9753601"/>
          </a:xfrm>
          <a:prstGeom prst="rect">
            <a:avLst/>
          </a:prstGeom>
          <a:noFill/>
          <a:ln>
            <a:noFill/>
          </a:ln>
        </p:spPr>
        <p:txBody>
          <a:bodyPr spcFirstLastPara="1" wrap="square" lIns="91425" tIns="45700" rIns="91425" bIns="45700" anchor="t" anchorCtr="0"/>
          <a:lstStyle>
            <a:lvl1pPr marR="0" lvl="0"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1pPr>
            <a:lvl2pPr marR="0" lvl="1"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2pPr>
            <a:lvl3pPr marR="0" lvl="2"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3pPr>
            <a:lvl4pPr marR="0" lvl="3"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4pPr>
            <a:lvl5pPr marR="0" lvl="4"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5pPr>
            <a:lvl6pPr marR="0" lvl="5"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6pPr>
            <a:lvl7pPr marR="0" lvl="6"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7pPr>
            <a:lvl8pPr marR="0" lvl="7"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8pPr>
            <a:lvl9pPr marR="0" lvl="8" algn="l" rtl="0">
              <a:lnSpc>
                <a:spcPct val="94000"/>
              </a:lnSpc>
              <a:spcBef>
                <a:spcPts val="1050"/>
              </a:spcBef>
              <a:spcAft>
                <a:spcPts val="0"/>
              </a:spcAft>
              <a:buClr>
                <a:srgbClr val="191B0E"/>
              </a:buClr>
              <a:buSzPts val="2800"/>
              <a:buFont typeface="Helvetica Neue"/>
              <a:buChar char="■"/>
              <a:defRPr sz="2100" b="0" i="0" u="none" strike="noStrike" cap="none">
                <a:solidFill>
                  <a:srgbClr val="191B0E"/>
                </a:solidFill>
                <a:latin typeface="Source Sans Pro"/>
                <a:ea typeface="Source Sans Pro"/>
                <a:cs typeface="Source Sans Pro"/>
                <a:sym typeface="Source Sans Pro"/>
              </a:defRPr>
            </a:lvl9pPr>
          </a:lstStyle>
          <a:p>
            <a:endParaRPr/>
          </a:p>
        </p:txBody>
      </p:sp>
      <p:sp>
        <p:nvSpPr>
          <p:cNvPr id="68" name="Google Shape;68;p12"/>
          <p:cNvSpPr txBox="1">
            <a:spLocks noGrp="1"/>
          </p:cNvSpPr>
          <p:nvPr>
            <p:ph type="body" idx="1"/>
          </p:nvPr>
        </p:nvSpPr>
        <p:spPr>
          <a:xfrm>
            <a:off x="772159" y="4061821"/>
            <a:ext cx="4112770" cy="4282928"/>
          </a:xfrm>
          <a:prstGeom prst="rect">
            <a:avLst/>
          </a:prstGeom>
          <a:noFill/>
          <a:ln>
            <a:noFill/>
          </a:ln>
        </p:spPr>
        <p:txBody>
          <a:bodyPr spcFirstLastPara="1" wrap="square" lIns="45675" tIns="45675" rIns="45675" bIns="45675" anchor="t" anchorCtr="0"/>
          <a:lstStyle>
            <a:lvl1pPr marL="487695" lvl="0" indent="-243848" algn="l">
              <a:lnSpc>
                <a:spcPct val="113000"/>
              </a:lnSpc>
              <a:spcBef>
                <a:spcPts val="1576"/>
              </a:spcBef>
              <a:spcAft>
                <a:spcPts val="0"/>
              </a:spcAft>
              <a:buClr>
                <a:srgbClr val="191B0E"/>
              </a:buClr>
              <a:buSzPts val="2200"/>
              <a:buFont typeface="Source Sans Pro"/>
              <a:buNone/>
              <a:defRPr sz="1650"/>
            </a:lvl1pPr>
            <a:lvl2pPr marL="975390" lvl="1" indent="-243848" algn="l">
              <a:lnSpc>
                <a:spcPct val="113000"/>
              </a:lnSpc>
              <a:spcBef>
                <a:spcPts val="1576"/>
              </a:spcBef>
              <a:spcAft>
                <a:spcPts val="0"/>
              </a:spcAft>
              <a:buClr>
                <a:srgbClr val="191B0E"/>
              </a:buClr>
              <a:buSzPts val="2200"/>
              <a:buFont typeface="Source Sans Pro"/>
              <a:buNone/>
              <a:defRPr sz="1650"/>
            </a:lvl2pPr>
            <a:lvl3pPr marL="1463086" lvl="2" indent="-243848" algn="l">
              <a:lnSpc>
                <a:spcPct val="113000"/>
              </a:lnSpc>
              <a:spcBef>
                <a:spcPts val="1576"/>
              </a:spcBef>
              <a:spcAft>
                <a:spcPts val="0"/>
              </a:spcAft>
              <a:buClr>
                <a:srgbClr val="191B0E"/>
              </a:buClr>
              <a:buSzPts val="2200"/>
              <a:buFont typeface="Source Sans Pro"/>
              <a:buNone/>
              <a:defRPr sz="1650"/>
            </a:lvl3pPr>
            <a:lvl4pPr marL="1950781" lvl="3" indent="-243848" algn="l">
              <a:lnSpc>
                <a:spcPct val="113000"/>
              </a:lnSpc>
              <a:spcBef>
                <a:spcPts val="1576"/>
              </a:spcBef>
              <a:spcAft>
                <a:spcPts val="0"/>
              </a:spcAft>
              <a:buClr>
                <a:srgbClr val="191B0E"/>
              </a:buClr>
              <a:buSzPts val="2200"/>
              <a:buFont typeface="Source Sans Pro"/>
              <a:buNone/>
              <a:defRPr sz="1650"/>
            </a:lvl4pPr>
            <a:lvl5pPr marL="2438476" lvl="4" indent="-243848" algn="l">
              <a:lnSpc>
                <a:spcPct val="113000"/>
              </a:lnSpc>
              <a:spcBef>
                <a:spcPts val="1576"/>
              </a:spcBef>
              <a:spcAft>
                <a:spcPts val="0"/>
              </a:spcAft>
              <a:buClr>
                <a:srgbClr val="191B0E"/>
              </a:buClr>
              <a:buSzPts val="2200"/>
              <a:buFont typeface="Source Sans Pro"/>
              <a:buNone/>
              <a:defRPr sz="1650"/>
            </a:lvl5pPr>
            <a:lvl6pPr marL="2926171" lvl="5" indent="-433507" algn="l">
              <a:lnSpc>
                <a:spcPct val="94000"/>
              </a:lnSpc>
              <a:spcBef>
                <a:spcPts val="1050"/>
              </a:spcBef>
              <a:spcAft>
                <a:spcPts val="0"/>
              </a:spcAft>
              <a:buSzPts val="2800"/>
              <a:buChar char="–"/>
              <a:defRPr/>
            </a:lvl6pPr>
            <a:lvl7pPr marL="3413867" lvl="6" indent="-433507" algn="l">
              <a:lnSpc>
                <a:spcPct val="94000"/>
              </a:lnSpc>
              <a:spcBef>
                <a:spcPts val="1050"/>
              </a:spcBef>
              <a:spcAft>
                <a:spcPts val="0"/>
              </a:spcAft>
              <a:buSzPts val="2800"/>
              <a:buChar char="■"/>
              <a:defRPr/>
            </a:lvl7pPr>
            <a:lvl8pPr marL="3901562" lvl="7" indent="-433507" algn="l">
              <a:lnSpc>
                <a:spcPct val="94000"/>
              </a:lnSpc>
              <a:spcBef>
                <a:spcPts val="1050"/>
              </a:spcBef>
              <a:spcAft>
                <a:spcPts val="0"/>
              </a:spcAft>
              <a:buSzPts val="2800"/>
              <a:buChar char="–"/>
              <a:defRPr/>
            </a:lvl8pPr>
            <a:lvl9pPr marL="4389257" lvl="8" indent="-433507" algn="l">
              <a:lnSpc>
                <a:spcPct val="94000"/>
              </a:lnSpc>
              <a:spcBef>
                <a:spcPts val="1050"/>
              </a:spcBef>
              <a:spcAft>
                <a:spcPts val="0"/>
              </a:spcAft>
              <a:buSzPts val="2800"/>
              <a:buChar char="■"/>
              <a:defRPr/>
            </a:lvl9pPr>
          </a:lstStyle>
          <a:p>
            <a:endParaRPr/>
          </a:p>
        </p:txBody>
      </p:sp>
      <p:sp>
        <p:nvSpPr>
          <p:cNvPr id="69" name="Google Shape;69;p12"/>
          <p:cNvSpPr/>
          <p:nvPr/>
        </p:nvSpPr>
        <p:spPr>
          <a:xfrm>
            <a:off x="5657088" y="536"/>
            <a:ext cx="243842" cy="9753601"/>
          </a:xfrm>
          <a:prstGeom prst="rect">
            <a:avLst/>
          </a:prstGeom>
          <a:solidFill>
            <a:srgbClr val="191B0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Source Sans Pro"/>
              <a:buNone/>
            </a:pPr>
            <a:endParaRPr sz="1350" b="0" i="0" u="none" strike="noStrike" cap="none">
              <a:solidFill>
                <a:srgbClr val="000000"/>
              </a:solidFill>
              <a:latin typeface="Source Sans Pro"/>
              <a:ea typeface="Source Sans Pro"/>
              <a:cs typeface="Source Sans Pro"/>
              <a:sym typeface="Source Sans Pro"/>
            </a:endParaRPr>
          </a:p>
        </p:txBody>
      </p:sp>
      <p:sp>
        <p:nvSpPr>
          <p:cNvPr id="70" name="Google Shape;70;p12"/>
          <p:cNvSpPr/>
          <p:nvPr/>
        </p:nvSpPr>
        <p:spPr>
          <a:xfrm>
            <a:off x="5657088" y="536"/>
            <a:ext cx="243842" cy="9753601"/>
          </a:xfrm>
          <a:prstGeom prst="rect">
            <a:avLst/>
          </a:prstGeom>
          <a:solidFill>
            <a:srgbClr val="191B0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Source Sans Pro"/>
              <a:buNone/>
            </a:pPr>
            <a:endParaRPr sz="1350" b="0" i="0" u="none" strike="noStrike" cap="none">
              <a:solidFill>
                <a:srgbClr val="000000"/>
              </a:solidFill>
              <a:latin typeface="Source Sans Pro"/>
              <a:ea typeface="Source Sans Pro"/>
              <a:cs typeface="Source Sans Pro"/>
              <a:sym typeface="Source Sans Pro"/>
            </a:endParaRPr>
          </a:p>
        </p:txBody>
      </p:sp>
      <p:sp>
        <p:nvSpPr>
          <p:cNvPr id="71" name="Google Shape;71;p12"/>
          <p:cNvSpPr txBox="1">
            <a:spLocks noGrp="1"/>
          </p:cNvSpPr>
          <p:nvPr>
            <p:ph type="sldNum" idx="12"/>
          </p:nvPr>
        </p:nvSpPr>
        <p:spPr>
          <a:xfrm>
            <a:off x="11942861" y="9312225"/>
            <a:ext cx="301869" cy="307301"/>
          </a:xfrm>
          <a:prstGeom prst="rect">
            <a:avLst/>
          </a:prstGeom>
          <a:noFill/>
          <a:ln>
            <a:noFill/>
          </a:ln>
        </p:spPr>
        <p:txBody>
          <a:bodyPr spcFirstLastPara="1" wrap="square" lIns="45675" tIns="45675" rIns="45675" bIns="45675" anchor="ctr" anchorCtr="0">
            <a:noAutofit/>
          </a:bodyPr>
          <a:lstStyle>
            <a:lvl1pPr marL="0" lvl="0"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1pPr>
            <a:lvl2pPr marL="0" lvl="1"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2pPr>
            <a:lvl3pPr marL="0" lvl="2"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3pPr>
            <a:lvl4pPr marL="0" lvl="3"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4pPr>
            <a:lvl5pPr marL="0" lvl="4"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5pPr>
            <a:lvl6pPr marL="0" lvl="5"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6pPr>
            <a:lvl7pPr marL="0" lvl="6"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7pPr>
            <a:lvl8pPr marL="0" lvl="7"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8pPr>
            <a:lvl9pPr marL="0" lvl="8"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9pPr>
          </a:lstStyle>
          <a:p>
            <a:fld id="{00000000-1234-1234-1234-123412341234}" type="slidenum">
              <a:rPr lang="en-US" smtClean="0"/>
              <a:pPr/>
              <a:t>‹N›</a:t>
            </a:fld>
            <a:endParaRPr lang="en-US"/>
          </a:p>
        </p:txBody>
      </p:sp>
    </p:spTree>
    <p:extLst>
      <p:ext uri="{BB962C8B-B14F-4D97-AF65-F5344CB8AC3E}">
        <p14:creationId xmlns:p14="http://schemas.microsoft.com/office/powerpoint/2010/main" val="9240362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olo e testo verticale">
  <p:cSld name="Titolo e testo verticale">
    <p:spTree>
      <p:nvGrpSpPr>
        <p:cNvPr id="1" name="Shape 72"/>
        <p:cNvGrpSpPr/>
        <p:nvPr/>
      </p:nvGrpSpPr>
      <p:grpSpPr>
        <a:xfrm>
          <a:off x="0" y="0"/>
          <a:ext cx="0" cy="0"/>
          <a:chOff x="0" y="0"/>
          <a:chExt cx="0" cy="0"/>
        </a:xfrm>
      </p:grpSpPr>
      <p:sp>
        <p:nvSpPr>
          <p:cNvPr id="73" name="Google Shape;73;p13"/>
          <p:cNvSpPr txBox="1">
            <a:spLocks noGrp="1"/>
          </p:cNvSpPr>
          <p:nvPr>
            <p:ph type="title"/>
          </p:nvPr>
        </p:nvSpPr>
        <p:spPr>
          <a:xfrm>
            <a:off x="1463040" y="975360"/>
            <a:ext cx="10241283" cy="2113280"/>
          </a:xfrm>
          <a:prstGeom prst="rect">
            <a:avLst/>
          </a:prstGeom>
          <a:noFill/>
          <a:ln>
            <a:noFill/>
          </a:ln>
        </p:spPr>
        <p:txBody>
          <a:bodyPr spcFirstLastPara="1" wrap="square" lIns="45675" tIns="45675" rIns="45675" bIns="45675" anchor="t" anchorCtr="0"/>
          <a:lstStyle>
            <a:lvl1pPr lvl="0" algn="l">
              <a:lnSpc>
                <a:spcPct val="89000"/>
              </a:lnSpc>
              <a:spcBef>
                <a:spcPts val="0"/>
              </a:spcBef>
              <a:spcAft>
                <a:spcPts val="0"/>
              </a:spcAft>
              <a:buClr>
                <a:srgbClr val="191B0E"/>
              </a:buClr>
              <a:buSzPts val="1800"/>
              <a:buNone/>
              <a:defRPr/>
            </a:lvl1pPr>
            <a:lvl2pPr lvl="1" algn="l">
              <a:lnSpc>
                <a:spcPct val="89000"/>
              </a:lnSpc>
              <a:spcBef>
                <a:spcPts val="0"/>
              </a:spcBef>
              <a:spcAft>
                <a:spcPts val="0"/>
              </a:spcAft>
              <a:buClr>
                <a:srgbClr val="191B0E"/>
              </a:buClr>
              <a:buSzPts val="1800"/>
              <a:buNone/>
              <a:defRPr/>
            </a:lvl2pPr>
            <a:lvl3pPr lvl="2" algn="l">
              <a:lnSpc>
                <a:spcPct val="89000"/>
              </a:lnSpc>
              <a:spcBef>
                <a:spcPts val="0"/>
              </a:spcBef>
              <a:spcAft>
                <a:spcPts val="0"/>
              </a:spcAft>
              <a:buClr>
                <a:srgbClr val="191B0E"/>
              </a:buClr>
              <a:buSzPts val="1800"/>
              <a:buNone/>
              <a:defRPr/>
            </a:lvl3pPr>
            <a:lvl4pPr lvl="3" algn="l">
              <a:lnSpc>
                <a:spcPct val="89000"/>
              </a:lnSpc>
              <a:spcBef>
                <a:spcPts val="0"/>
              </a:spcBef>
              <a:spcAft>
                <a:spcPts val="0"/>
              </a:spcAft>
              <a:buClr>
                <a:srgbClr val="191B0E"/>
              </a:buClr>
              <a:buSzPts val="1800"/>
              <a:buNone/>
              <a:defRPr/>
            </a:lvl4pPr>
            <a:lvl5pPr lvl="4" algn="l">
              <a:lnSpc>
                <a:spcPct val="89000"/>
              </a:lnSpc>
              <a:spcBef>
                <a:spcPts val="0"/>
              </a:spcBef>
              <a:spcAft>
                <a:spcPts val="0"/>
              </a:spcAft>
              <a:buClr>
                <a:srgbClr val="191B0E"/>
              </a:buClr>
              <a:buSzPts val="1800"/>
              <a:buNone/>
              <a:defRPr/>
            </a:lvl5pPr>
            <a:lvl6pPr lvl="5" algn="l">
              <a:lnSpc>
                <a:spcPct val="89000"/>
              </a:lnSpc>
              <a:spcBef>
                <a:spcPts val="0"/>
              </a:spcBef>
              <a:spcAft>
                <a:spcPts val="0"/>
              </a:spcAft>
              <a:buClr>
                <a:srgbClr val="191B0E"/>
              </a:buClr>
              <a:buSzPts val="1800"/>
              <a:buNone/>
              <a:defRPr/>
            </a:lvl6pPr>
            <a:lvl7pPr lvl="6" algn="l">
              <a:lnSpc>
                <a:spcPct val="89000"/>
              </a:lnSpc>
              <a:spcBef>
                <a:spcPts val="0"/>
              </a:spcBef>
              <a:spcAft>
                <a:spcPts val="0"/>
              </a:spcAft>
              <a:buClr>
                <a:srgbClr val="191B0E"/>
              </a:buClr>
              <a:buSzPts val="1800"/>
              <a:buNone/>
              <a:defRPr/>
            </a:lvl7pPr>
            <a:lvl8pPr lvl="7" algn="l">
              <a:lnSpc>
                <a:spcPct val="89000"/>
              </a:lnSpc>
              <a:spcBef>
                <a:spcPts val="0"/>
              </a:spcBef>
              <a:spcAft>
                <a:spcPts val="0"/>
              </a:spcAft>
              <a:buClr>
                <a:srgbClr val="191B0E"/>
              </a:buClr>
              <a:buSzPts val="1800"/>
              <a:buNone/>
              <a:defRPr/>
            </a:lvl8pPr>
            <a:lvl9pPr lvl="8" algn="l">
              <a:lnSpc>
                <a:spcPct val="89000"/>
              </a:lnSpc>
              <a:spcBef>
                <a:spcPts val="0"/>
              </a:spcBef>
              <a:spcAft>
                <a:spcPts val="0"/>
              </a:spcAft>
              <a:buClr>
                <a:srgbClr val="191B0E"/>
              </a:buClr>
              <a:buSzPts val="1800"/>
              <a:buNone/>
              <a:defRPr/>
            </a:lvl9pPr>
          </a:lstStyle>
          <a:p>
            <a:endParaRPr/>
          </a:p>
        </p:txBody>
      </p:sp>
      <p:sp>
        <p:nvSpPr>
          <p:cNvPr id="74" name="Google Shape;74;p13"/>
          <p:cNvSpPr txBox="1">
            <a:spLocks noGrp="1"/>
          </p:cNvSpPr>
          <p:nvPr>
            <p:ph type="body" idx="1"/>
          </p:nvPr>
        </p:nvSpPr>
        <p:spPr>
          <a:xfrm>
            <a:off x="1463040" y="3264750"/>
            <a:ext cx="10241283" cy="5080001"/>
          </a:xfrm>
          <a:prstGeom prst="rect">
            <a:avLst/>
          </a:prstGeom>
          <a:noFill/>
          <a:ln>
            <a:noFill/>
          </a:ln>
        </p:spPr>
        <p:txBody>
          <a:bodyPr spcFirstLastPara="1" wrap="square" lIns="45675" tIns="45675" rIns="45675" bIns="45675" anchor="t" anchorCtr="0"/>
          <a:lstStyle>
            <a:lvl1pPr marL="487695" lvl="0" indent="-433507" algn="l">
              <a:lnSpc>
                <a:spcPct val="94000"/>
              </a:lnSpc>
              <a:spcBef>
                <a:spcPts val="1050"/>
              </a:spcBef>
              <a:spcAft>
                <a:spcPts val="0"/>
              </a:spcAft>
              <a:buSzPts val="2800"/>
              <a:buChar char="■"/>
              <a:defRPr/>
            </a:lvl1pPr>
            <a:lvl2pPr marL="975390" lvl="1" indent="-433507" algn="l">
              <a:lnSpc>
                <a:spcPct val="94000"/>
              </a:lnSpc>
              <a:spcBef>
                <a:spcPts val="1050"/>
              </a:spcBef>
              <a:spcAft>
                <a:spcPts val="0"/>
              </a:spcAft>
              <a:buSzPts val="2800"/>
              <a:buChar char="–"/>
              <a:defRPr/>
            </a:lvl2pPr>
            <a:lvl3pPr marL="1463086" lvl="2" indent="-433507" algn="l">
              <a:lnSpc>
                <a:spcPct val="94000"/>
              </a:lnSpc>
              <a:spcBef>
                <a:spcPts val="1050"/>
              </a:spcBef>
              <a:spcAft>
                <a:spcPts val="0"/>
              </a:spcAft>
              <a:buSzPts val="2800"/>
              <a:buChar char="■"/>
              <a:defRPr/>
            </a:lvl3pPr>
            <a:lvl4pPr marL="1950781" lvl="3" indent="-433507" algn="l">
              <a:lnSpc>
                <a:spcPct val="94000"/>
              </a:lnSpc>
              <a:spcBef>
                <a:spcPts val="1050"/>
              </a:spcBef>
              <a:spcAft>
                <a:spcPts val="0"/>
              </a:spcAft>
              <a:buSzPts val="2800"/>
              <a:buChar char="–"/>
              <a:defRPr/>
            </a:lvl4pPr>
            <a:lvl5pPr marL="2438476" lvl="4" indent="-433507" algn="l">
              <a:lnSpc>
                <a:spcPct val="94000"/>
              </a:lnSpc>
              <a:spcBef>
                <a:spcPts val="1050"/>
              </a:spcBef>
              <a:spcAft>
                <a:spcPts val="0"/>
              </a:spcAft>
              <a:buSzPts val="2800"/>
              <a:buChar char="■"/>
              <a:defRPr/>
            </a:lvl5pPr>
            <a:lvl6pPr marL="2926171" lvl="5" indent="-433507" algn="l">
              <a:lnSpc>
                <a:spcPct val="94000"/>
              </a:lnSpc>
              <a:spcBef>
                <a:spcPts val="1050"/>
              </a:spcBef>
              <a:spcAft>
                <a:spcPts val="0"/>
              </a:spcAft>
              <a:buSzPts val="2800"/>
              <a:buChar char="–"/>
              <a:defRPr/>
            </a:lvl6pPr>
            <a:lvl7pPr marL="3413867" lvl="6" indent="-433507" algn="l">
              <a:lnSpc>
                <a:spcPct val="94000"/>
              </a:lnSpc>
              <a:spcBef>
                <a:spcPts val="1050"/>
              </a:spcBef>
              <a:spcAft>
                <a:spcPts val="0"/>
              </a:spcAft>
              <a:buSzPts val="2800"/>
              <a:buChar char="■"/>
              <a:defRPr/>
            </a:lvl7pPr>
            <a:lvl8pPr marL="3901562" lvl="7" indent="-433507" algn="l">
              <a:lnSpc>
                <a:spcPct val="94000"/>
              </a:lnSpc>
              <a:spcBef>
                <a:spcPts val="1050"/>
              </a:spcBef>
              <a:spcAft>
                <a:spcPts val="0"/>
              </a:spcAft>
              <a:buSzPts val="2800"/>
              <a:buChar char="–"/>
              <a:defRPr/>
            </a:lvl8pPr>
            <a:lvl9pPr marL="4389257" lvl="8" indent="-433507" algn="l">
              <a:lnSpc>
                <a:spcPct val="94000"/>
              </a:lnSpc>
              <a:spcBef>
                <a:spcPts val="1050"/>
              </a:spcBef>
              <a:spcAft>
                <a:spcPts val="0"/>
              </a:spcAft>
              <a:buSzPts val="2800"/>
              <a:buChar char="■"/>
              <a:defRPr/>
            </a:lvl9pPr>
          </a:lstStyle>
          <a:p>
            <a:endParaRPr/>
          </a:p>
        </p:txBody>
      </p:sp>
      <p:sp>
        <p:nvSpPr>
          <p:cNvPr id="75" name="Google Shape;75;p13"/>
          <p:cNvSpPr txBox="1">
            <a:spLocks noGrp="1"/>
          </p:cNvSpPr>
          <p:nvPr>
            <p:ph type="sldNum" idx="12"/>
          </p:nvPr>
        </p:nvSpPr>
        <p:spPr>
          <a:xfrm>
            <a:off x="11505098" y="9312225"/>
            <a:ext cx="301869" cy="307301"/>
          </a:xfrm>
          <a:prstGeom prst="rect">
            <a:avLst/>
          </a:prstGeom>
          <a:noFill/>
          <a:ln>
            <a:noFill/>
          </a:ln>
        </p:spPr>
        <p:txBody>
          <a:bodyPr spcFirstLastPara="1" wrap="square" lIns="45675" tIns="45675" rIns="45675" bIns="45675" anchor="ctr" anchorCtr="0">
            <a:noAutofit/>
          </a:bodyPr>
          <a:lstStyle>
            <a:lvl1pPr marL="0" lvl="0"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1pPr>
            <a:lvl2pPr marL="0" lvl="1"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2pPr>
            <a:lvl3pPr marL="0" lvl="2"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3pPr>
            <a:lvl4pPr marL="0" lvl="3"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4pPr>
            <a:lvl5pPr marL="0" lvl="4"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5pPr>
            <a:lvl6pPr marL="0" lvl="5"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6pPr>
            <a:lvl7pPr marL="0" lvl="6"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7pPr>
            <a:lvl8pPr marL="0" lvl="7"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8pPr>
            <a:lvl9pPr marL="0" lvl="8"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9pPr>
          </a:lstStyle>
          <a:p>
            <a:fld id="{00000000-1234-1234-1234-123412341234}" type="slidenum">
              <a:rPr lang="en-US" smtClean="0"/>
              <a:pPr/>
              <a:t>‹N›</a:t>
            </a:fld>
            <a:endParaRPr lang="en-US"/>
          </a:p>
        </p:txBody>
      </p:sp>
    </p:spTree>
    <p:extLst>
      <p:ext uri="{BB962C8B-B14F-4D97-AF65-F5344CB8AC3E}">
        <p14:creationId xmlns:p14="http://schemas.microsoft.com/office/powerpoint/2010/main" val="16201027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1_Titolo e testo verticale">
  <p:cSld name="1_Titolo e testo verticale">
    <p:spTree>
      <p:nvGrpSpPr>
        <p:cNvPr id="1" name="Shape 76"/>
        <p:cNvGrpSpPr/>
        <p:nvPr/>
      </p:nvGrpSpPr>
      <p:grpSpPr>
        <a:xfrm>
          <a:off x="0" y="0"/>
          <a:ext cx="0" cy="0"/>
          <a:chOff x="0" y="0"/>
          <a:chExt cx="0" cy="0"/>
        </a:xfrm>
      </p:grpSpPr>
      <p:sp>
        <p:nvSpPr>
          <p:cNvPr id="77" name="Google Shape;77;p14"/>
          <p:cNvSpPr txBox="1">
            <a:spLocks noGrp="1"/>
          </p:cNvSpPr>
          <p:nvPr>
            <p:ph type="title"/>
          </p:nvPr>
        </p:nvSpPr>
        <p:spPr>
          <a:xfrm>
            <a:off x="9786023" y="887689"/>
            <a:ext cx="2120464" cy="7457060"/>
          </a:xfrm>
          <a:prstGeom prst="rect">
            <a:avLst/>
          </a:prstGeom>
          <a:noFill/>
          <a:ln>
            <a:noFill/>
          </a:ln>
        </p:spPr>
        <p:txBody>
          <a:bodyPr spcFirstLastPara="1" wrap="square" lIns="45675" tIns="45675" rIns="45675" bIns="45675" anchor="t" anchorCtr="0"/>
          <a:lstStyle>
            <a:lvl1pPr lvl="0" algn="l">
              <a:lnSpc>
                <a:spcPct val="89000"/>
              </a:lnSpc>
              <a:spcBef>
                <a:spcPts val="0"/>
              </a:spcBef>
              <a:spcAft>
                <a:spcPts val="0"/>
              </a:spcAft>
              <a:buClr>
                <a:srgbClr val="191B0E"/>
              </a:buClr>
              <a:buSzPts val="1800"/>
              <a:buNone/>
              <a:defRPr/>
            </a:lvl1pPr>
            <a:lvl2pPr lvl="1" algn="l">
              <a:lnSpc>
                <a:spcPct val="89000"/>
              </a:lnSpc>
              <a:spcBef>
                <a:spcPts val="0"/>
              </a:spcBef>
              <a:spcAft>
                <a:spcPts val="0"/>
              </a:spcAft>
              <a:buClr>
                <a:srgbClr val="191B0E"/>
              </a:buClr>
              <a:buSzPts val="1800"/>
              <a:buNone/>
              <a:defRPr/>
            </a:lvl2pPr>
            <a:lvl3pPr lvl="2" algn="l">
              <a:lnSpc>
                <a:spcPct val="89000"/>
              </a:lnSpc>
              <a:spcBef>
                <a:spcPts val="0"/>
              </a:spcBef>
              <a:spcAft>
                <a:spcPts val="0"/>
              </a:spcAft>
              <a:buClr>
                <a:srgbClr val="191B0E"/>
              </a:buClr>
              <a:buSzPts val="1800"/>
              <a:buNone/>
              <a:defRPr/>
            </a:lvl3pPr>
            <a:lvl4pPr lvl="3" algn="l">
              <a:lnSpc>
                <a:spcPct val="89000"/>
              </a:lnSpc>
              <a:spcBef>
                <a:spcPts val="0"/>
              </a:spcBef>
              <a:spcAft>
                <a:spcPts val="0"/>
              </a:spcAft>
              <a:buClr>
                <a:srgbClr val="191B0E"/>
              </a:buClr>
              <a:buSzPts val="1800"/>
              <a:buNone/>
              <a:defRPr/>
            </a:lvl4pPr>
            <a:lvl5pPr lvl="4" algn="l">
              <a:lnSpc>
                <a:spcPct val="89000"/>
              </a:lnSpc>
              <a:spcBef>
                <a:spcPts val="0"/>
              </a:spcBef>
              <a:spcAft>
                <a:spcPts val="0"/>
              </a:spcAft>
              <a:buClr>
                <a:srgbClr val="191B0E"/>
              </a:buClr>
              <a:buSzPts val="1800"/>
              <a:buNone/>
              <a:defRPr/>
            </a:lvl5pPr>
            <a:lvl6pPr lvl="5" algn="l">
              <a:lnSpc>
                <a:spcPct val="89000"/>
              </a:lnSpc>
              <a:spcBef>
                <a:spcPts val="0"/>
              </a:spcBef>
              <a:spcAft>
                <a:spcPts val="0"/>
              </a:spcAft>
              <a:buClr>
                <a:srgbClr val="191B0E"/>
              </a:buClr>
              <a:buSzPts val="1800"/>
              <a:buNone/>
              <a:defRPr/>
            </a:lvl6pPr>
            <a:lvl7pPr lvl="6" algn="l">
              <a:lnSpc>
                <a:spcPct val="89000"/>
              </a:lnSpc>
              <a:spcBef>
                <a:spcPts val="0"/>
              </a:spcBef>
              <a:spcAft>
                <a:spcPts val="0"/>
              </a:spcAft>
              <a:buClr>
                <a:srgbClr val="191B0E"/>
              </a:buClr>
              <a:buSzPts val="1800"/>
              <a:buNone/>
              <a:defRPr/>
            </a:lvl7pPr>
            <a:lvl8pPr lvl="7" algn="l">
              <a:lnSpc>
                <a:spcPct val="89000"/>
              </a:lnSpc>
              <a:spcBef>
                <a:spcPts val="0"/>
              </a:spcBef>
              <a:spcAft>
                <a:spcPts val="0"/>
              </a:spcAft>
              <a:buClr>
                <a:srgbClr val="191B0E"/>
              </a:buClr>
              <a:buSzPts val="1800"/>
              <a:buNone/>
              <a:defRPr/>
            </a:lvl8pPr>
            <a:lvl9pPr lvl="8" algn="l">
              <a:lnSpc>
                <a:spcPct val="89000"/>
              </a:lnSpc>
              <a:spcBef>
                <a:spcPts val="0"/>
              </a:spcBef>
              <a:spcAft>
                <a:spcPts val="0"/>
              </a:spcAft>
              <a:buClr>
                <a:srgbClr val="191B0E"/>
              </a:buClr>
              <a:buSzPts val="1800"/>
              <a:buNone/>
              <a:defRPr/>
            </a:lvl9pPr>
          </a:lstStyle>
          <a:p>
            <a:endParaRPr/>
          </a:p>
        </p:txBody>
      </p:sp>
      <p:sp>
        <p:nvSpPr>
          <p:cNvPr id="78" name="Google Shape;78;p14"/>
          <p:cNvSpPr txBox="1">
            <a:spLocks noGrp="1"/>
          </p:cNvSpPr>
          <p:nvPr>
            <p:ph type="body" idx="1"/>
          </p:nvPr>
        </p:nvSpPr>
        <p:spPr>
          <a:xfrm>
            <a:off x="1463042" y="887689"/>
            <a:ext cx="8141549" cy="7457060"/>
          </a:xfrm>
          <a:prstGeom prst="rect">
            <a:avLst/>
          </a:prstGeom>
          <a:noFill/>
          <a:ln>
            <a:noFill/>
          </a:ln>
        </p:spPr>
        <p:txBody>
          <a:bodyPr spcFirstLastPara="1" wrap="square" lIns="45675" tIns="45675" rIns="45675" bIns="45675" anchor="t" anchorCtr="0"/>
          <a:lstStyle>
            <a:lvl1pPr marL="487695" lvl="0" indent="-433507" algn="l">
              <a:lnSpc>
                <a:spcPct val="94000"/>
              </a:lnSpc>
              <a:spcBef>
                <a:spcPts val="1050"/>
              </a:spcBef>
              <a:spcAft>
                <a:spcPts val="0"/>
              </a:spcAft>
              <a:buSzPts val="2800"/>
              <a:buChar char="■"/>
              <a:defRPr/>
            </a:lvl1pPr>
            <a:lvl2pPr marL="975390" lvl="1" indent="-433507" algn="l">
              <a:lnSpc>
                <a:spcPct val="94000"/>
              </a:lnSpc>
              <a:spcBef>
                <a:spcPts val="1050"/>
              </a:spcBef>
              <a:spcAft>
                <a:spcPts val="0"/>
              </a:spcAft>
              <a:buSzPts val="2800"/>
              <a:buChar char="–"/>
              <a:defRPr/>
            </a:lvl2pPr>
            <a:lvl3pPr marL="1463086" lvl="2" indent="-433507" algn="l">
              <a:lnSpc>
                <a:spcPct val="94000"/>
              </a:lnSpc>
              <a:spcBef>
                <a:spcPts val="1050"/>
              </a:spcBef>
              <a:spcAft>
                <a:spcPts val="0"/>
              </a:spcAft>
              <a:buSzPts val="2800"/>
              <a:buChar char="■"/>
              <a:defRPr/>
            </a:lvl3pPr>
            <a:lvl4pPr marL="1950781" lvl="3" indent="-433507" algn="l">
              <a:lnSpc>
                <a:spcPct val="94000"/>
              </a:lnSpc>
              <a:spcBef>
                <a:spcPts val="1050"/>
              </a:spcBef>
              <a:spcAft>
                <a:spcPts val="0"/>
              </a:spcAft>
              <a:buSzPts val="2800"/>
              <a:buChar char="–"/>
              <a:defRPr/>
            </a:lvl4pPr>
            <a:lvl5pPr marL="2438476" lvl="4" indent="-433507" algn="l">
              <a:lnSpc>
                <a:spcPct val="94000"/>
              </a:lnSpc>
              <a:spcBef>
                <a:spcPts val="1050"/>
              </a:spcBef>
              <a:spcAft>
                <a:spcPts val="0"/>
              </a:spcAft>
              <a:buSzPts val="2800"/>
              <a:buChar char="■"/>
              <a:defRPr/>
            </a:lvl5pPr>
            <a:lvl6pPr marL="2926171" lvl="5" indent="-433507" algn="l">
              <a:lnSpc>
                <a:spcPct val="94000"/>
              </a:lnSpc>
              <a:spcBef>
                <a:spcPts val="1050"/>
              </a:spcBef>
              <a:spcAft>
                <a:spcPts val="0"/>
              </a:spcAft>
              <a:buSzPts val="2800"/>
              <a:buChar char="–"/>
              <a:defRPr/>
            </a:lvl6pPr>
            <a:lvl7pPr marL="3413867" lvl="6" indent="-433507" algn="l">
              <a:lnSpc>
                <a:spcPct val="94000"/>
              </a:lnSpc>
              <a:spcBef>
                <a:spcPts val="1050"/>
              </a:spcBef>
              <a:spcAft>
                <a:spcPts val="0"/>
              </a:spcAft>
              <a:buSzPts val="2800"/>
              <a:buChar char="■"/>
              <a:defRPr/>
            </a:lvl7pPr>
            <a:lvl8pPr marL="3901562" lvl="7" indent="-433507" algn="l">
              <a:lnSpc>
                <a:spcPct val="94000"/>
              </a:lnSpc>
              <a:spcBef>
                <a:spcPts val="1050"/>
              </a:spcBef>
              <a:spcAft>
                <a:spcPts val="0"/>
              </a:spcAft>
              <a:buSzPts val="2800"/>
              <a:buChar char="–"/>
              <a:defRPr/>
            </a:lvl8pPr>
            <a:lvl9pPr marL="4389257" lvl="8" indent="-433507" algn="l">
              <a:lnSpc>
                <a:spcPct val="94000"/>
              </a:lnSpc>
              <a:spcBef>
                <a:spcPts val="1050"/>
              </a:spcBef>
              <a:spcAft>
                <a:spcPts val="0"/>
              </a:spcAft>
              <a:buSzPts val="2800"/>
              <a:buChar char="■"/>
              <a:defRPr/>
            </a:lvl9pPr>
          </a:lstStyle>
          <a:p>
            <a:endParaRPr/>
          </a:p>
        </p:txBody>
      </p:sp>
      <p:sp>
        <p:nvSpPr>
          <p:cNvPr id="79" name="Google Shape;79;p14"/>
          <p:cNvSpPr txBox="1">
            <a:spLocks noGrp="1"/>
          </p:cNvSpPr>
          <p:nvPr>
            <p:ph type="sldNum" idx="12"/>
          </p:nvPr>
        </p:nvSpPr>
        <p:spPr>
          <a:xfrm>
            <a:off x="11505098" y="9312225"/>
            <a:ext cx="301869" cy="307301"/>
          </a:xfrm>
          <a:prstGeom prst="rect">
            <a:avLst/>
          </a:prstGeom>
          <a:noFill/>
          <a:ln>
            <a:noFill/>
          </a:ln>
        </p:spPr>
        <p:txBody>
          <a:bodyPr spcFirstLastPara="1" wrap="square" lIns="45675" tIns="45675" rIns="45675" bIns="45675" anchor="ctr" anchorCtr="0">
            <a:noAutofit/>
          </a:bodyPr>
          <a:lstStyle>
            <a:lvl1pPr marL="0" lvl="0"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1pPr>
            <a:lvl2pPr marL="0" lvl="1"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2pPr>
            <a:lvl3pPr marL="0" lvl="2"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3pPr>
            <a:lvl4pPr marL="0" lvl="3"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4pPr>
            <a:lvl5pPr marL="0" lvl="4"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5pPr>
            <a:lvl6pPr marL="0" lvl="5"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6pPr>
            <a:lvl7pPr marL="0" lvl="6"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7pPr>
            <a:lvl8pPr marL="0" lvl="7"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8pPr>
            <a:lvl9pPr marL="0" lvl="8" indent="0" algn="r">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9pPr>
          </a:lstStyle>
          <a:p>
            <a:fld id="{00000000-1234-1234-1234-123412341234}" type="slidenum">
              <a:rPr lang="en-US" smtClean="0"/>
              <a:pPr/>
              <a:t>‹N›</a:t>
            </a:fld>
            <a:endParaRPr lang="en-US"/>
          </a:p>
        </p:txBody>
      </p:sp>
    </p:spTree>
    <p:extLst>
      <p:ext uri="{BB962C8B-B14F-4D97-AF65-F5344CB8AC3E}">
        <p14:creationId xmlns:p14="http://schemas.microsoft.com/office/powerpoint/2010/main" val="2420164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
        <p:cNvGrpSpPr/>
        <p:nvPr/>
      </p:nvGrpSpPr>
      <p:grpSpPr>
        <a:xfrm>
          <a:off x="0" y="0"/>
          <a:ext cx="0" cy="0"/>
          <a:chOff x="0" y="0"/>
          <a:chExt cx="0" cy="0"/>
        </a:xfrm>
      </p:grpSpPr>
      <p:sp>
        <p:nvSpPr>
          <p:cNvPr id="35" name="Titolo Testo"/>
          <p:cNvSpPr txBox="1">
            <a:spLocks noGrp="1"/>
          </p:cNvSpPr>
          <p:nvPr>
            <p:ph type="title"/>
          </p:nvPr>
        </p:nvSpPr>
        <p:spPr>
          <a:xfrm>
            <a:off x="1463038" y="975360"/>
            <a:ext cx="10241283" cy="2113280"/>
          </a:xfrm>
          <a:prstGeom prst="rect">
            <a:avLst/>
          </a:prstGeom>
        </p:spPr>
        <p:txBody>
          <a:bodyPr>
            <a:normAutofit/>
          </a:bodyPr>
          <a:lstStyle/>
          <a:p>
            <a:r>
              <a:t>Titolo Testo</a:t>
            </a:r>
          </a:p>
        </p:txBody>
      </p:sp>
      <p:sp>
        <p:nvSpPr>
          <p:cNvPr id="36" name="Corpo livello uno…"/>
          <p:cNvSpPr txBox="1">
            <a:spLocks noGrp="1"/>
          </p:cNvSpPr>
          <p:nvPr>
            <p:ph type="body" idx="1"/>
          </p:nvPr>
        </p:nvSpPr>
        <p:spPr>
          <a:xfrm>
            <a:off x="1463038" y="3251200"/>
            <a:ext cx="10241283" cy="5093547"/>
          </a:xfrm>
          <a:prstGeom prst="rect">
            <a:avLst/>
          </a:prstGeom>
        </p:spPr>
        <p:txBody>
          <a:bodyPr>
            <a:normAutofit/>
          </a:bodyPr>
          <a:lstStyle>
            <a:lvl1pPr indent="-342900"/>
            <a:lvl2pPr indent="-342900"/>
            <a:lvl3pPr indent="-342900"/>
            <a:lvl4pPr indent="-342900"/>
            <a:lvl5pPr indent="-342900"/>
          </a:lstStyle>
          <a:p>
            <a:r>
              <a:t>Corpo livello uno</a:t>
            </a:r>
          </a:p>
          <a:p>
            <a:pPr lvl="1"/>
            <a:r>
              <a:t>Corpo livello due</a:t>
            </a:r>
          </a:p>
          <a:p>
            <a:pPr lvl="2"/>
            <a:r>
              <a:t>Corpo livello tre</a:t>
            </a:r>
          </a:p>
          <a:p>
            <a:pPr lvl="3"/>
            <a:r>
              <a:t>Corpo livello quattro</a:t>
            </a:r>
          </a:p>
          <a:p>
            <a:pPr lvl="4"/>
            <a:r>
              <a:t>Corpo livello cinque</a:t>
            </a:r>
          </a:p>
        </p:txBody>
      </p:sp>
      <p:sp>
        <p:nvSpPr>
          <p:cNvPr id="3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Intestazione sezione">
    <p:bg>
      <p:bgPr>
        <a:solidFill>
          <a:srgbClr val="191B0E"/>
        </a:solidFill>
        <a:effectLst/>
      </p:bgPr>
    </p:bg>
    <p:spTree>
      <p:nvGrpSpPr>
        <p:cNvPr id="1" name=""/>
        <p:cNvGrpSpPr/>
        <p:nvPr/>
      </p:nvGrpSpPr>
      <p:grpSpPr>
        <a:xfrm>
          <a:off x="0" y="0"/>
          <a:ext cx="0" cy="0"/>
          <a:chOff x="0" y="0"/>
          <a:chExt cx="0" cy="0"/>
        </a:xfrm>
      </p:grpSpPr>
      <p:sp>
        <p:nvSpPr>
          <p:cNvPr id="44" name="Titolo Testo"/>
          <p:cNvSpPr txBox="1">
            <a:spLocks noGrp="1"/>
          </p:cNvSpPr>
          <p:nvPr>
            <p:ph type="title"/>
          </p:nvPr>
        </p:nvSpPr>
        <p:spPr>
          <a:xfrm>
            <a:off x="816027" y="1850825"/>
            <a:ext cx="10253837" cy="4057228"/>
          </a:xfrm>
          <a:prstGeom prst="rect">
            <a:avLst/>
          </a:prstGeom>
        </p:spPr>
        <p:txBody>
          <a:bodyPr anchor="b">
            <a:normAutofit/>
          </a:bodyPr>
          <a:lstStyle>
            <a:lvl1pPr algn="r">
              <a:defRPr sz="8500">
                <a:solidFill>
                  <a:srgbClr val="EFEDE3"/>
                </a:solidFill>
              </a:defRPr>
            </a:lvl1pPr>
          </a:lstStyle>
          <a:p>
            <a:r>
              <a:t>Titolo Testo</a:t>
            </a:r>
          </a:p>
        </p:txBody>
      </p:sp>
      <p:sp>
        <p:nvSpPr>
          <p:cNvPr id="45" name="Corpo livello uno…"/>
          <p:cNvSpPr txBox="1">
            <a:spLocks noGrp="1"/>
          </p:cNvSpPr>
          <p:nvPr>
            <p:ph type="body" sz="quarter" idx="1"/>
          </p:nvPr>
        </p:nvSpPr>
        <p:spPr>
          <a:xfrm>
            <a:off x="816027" y="5996554"/>
            <a:ext cx="10253837" cy="1626063"/>
          </a:xfrm>
          <a:prstGeom prst="rect">
            <a:avLst/>
          </a:prstGeom>
        </p:spPr>
        <p:txBody>
          <a:bodyPr>
            <a:normAutofit/>
          </a:bodyPr>
          <a:lstStyle>
            <a:lvl1pPr marL="228600" indent="0" algn="r">
              <a:lnSpc>
                <a:spcPct val="112000"/>
              </a:lnSpc>
              <a:spcBef>
                <a:spcPts val="0"/>
              </a:spcBef>
              <a:buClrTx/>
              <a:buSzTx/>
              <a:buFontTx/>
              <a:buNone/>
              <a:defRPr sz="2500">
                <a:solidFill>
                  <a:srgbClr val="EFEDE3"/>
                </a:solidFill>
              </a:defRPr>
            </a:lvl1pPr>
            <a:lvl2pPr marL="228600" indent="457200" algn="r">
              <a:lnSpc>
                <a:spcPct val="112000"/>
              </a:lnSpc>
              <a:spcBef>
                <a:spcPts val="0"/>
              </a:spcBef>
              <a:buClrTx/>
              <a:buSzTx/>
              <a:buFontTx/>
              <a:buNone/>
              <a:defRPr sz="2500">
                <a:solidFill>
                  <a:srgbClr val="EFEDE3"/>
                </a:solidFill>
              </a:defRPr>
            </a:lvl2pPr>
            <a:lvl3pPr marL="228600" indent="914400" algn="r">
              <a:lnSpc>
                <a:spcPct val="112000"/>
              </a:lnSpc>
              <a:spcBef>
                <a:spcPts val="0"/>
              </a:spcBef>
              <a:buClrTx/>
              <a:buSzTx/>
              <a:buFontTx/>
              <a:buNone/>
              <a:defRPr sz="2500">
                <a:solidFill>
                  <a:srgbClr val="EFEDE3"/>
                </a:solidFill>
              </a:defRPr>
            </a:lvl3pPr>
            <a:lvl4pPr marL="228600" indent="1371600" algn="r">
              <a:lnSpc>
                <a:spcPct val="112000"/>
              </a:lnSpc>
              <a:spcBef>
                <a:spcPts val="0"/>
              </a:spcBef>
              <a:buClrTx/>
              <a:buSzTx/>
              <a:buFontTx/>
              <a:buNone/>
              <a:defRPr sz="2500">
                <a:solidFill>
                  <a:srgbClr val="EFEDE3"/>
                </a:solidFill>
              </a:defRPr>
            </a:lvl4pPr>
            <a:lvl5pPr marL="228600" indent="1828800" algn="r">
              <a:lnSpc>
                <a:spcPct val="112000"/>
              </a:lnSpc>
              <a:spcBef>
                <a:spcPts val="0"/>
              </a:spcBef>
              <a:buClrTx/>
              <a:buSzTx/>
              <a:buFontTx/>
              <a:buNone/>
              <a:defRPr sz="2500">
                <a:solidFill>
                  <a:srgbClr val="EFEDE3"/>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46" name="Google Shape;30;p5"/>
          <p:cNvSpPr/>
          <p:nvPr/>
        </p:nvSpPr>
        <p:spPr>
          <a:xfrm>
            <a:off x="8695427" y="2397372"/>
            <a:ext cx="3493350" cy="6269852"/>
          </a:xfrm>
          <a:custGeom>
            <a:avLst/>
            <a:gdLst/>
            <a:ahLst/>
            <a:cxnLst>
              <a:cxn ang="0">
                <a:pos x="wd2" y="hd2"/>
              </a:cxn>
              <a:cxn ang="5400000">
                <a:pos x="wd2" y="hd2"/>
              </a:cxn>
              <a:cxn ang="10800000">
                <a:pos x="wd2" y="hd2"/>
              </a:cxn>
              <a:cxn ang="16200000">
                <a:pos x="wd2" y="hd2"/>
              </a:cxn>
            </a:cxnLst>
            <a:rect l="0" t="0" r="r" b="b"/>
            <a:pathLst>
              <a:path w="21600" h="21600" extrusionOk="0">
                <a:moveTo>
                  <a:pt x="18924" y="0"/>
                </a:moveTo>
                <a:lnTo>
                  <a:pt x="21600" y="0"/>
                </a:lnTo>
                <a:lnTo>
                  <a:pt x="21600" y="21600"/>
                </a:lnTo>
                <a:lnTo>
                  <a:pt x="0" y="21600"/>
                </a:lnTo>
                <a:lnTo>
                  <a:pt x="0" y="19733"/>
                </a:lnTo>
                <a:lnTo>
                  <a:pt x="18924" y="19733"/>
                </a:lnTo>
                <a:lnTo>
                  <a:pt x="18924" y="0"/>
                </a:lnTo>
                <a:close/>
              </a:path>
            </a:pathLst>
          </a:custGeom>
          <a:solidFill>
            <a:srgbClr val="191B0E"/>
          </a:solidFill>
          <a:ln w="12700">
            <a:miter lim="400000"/>
          </a:ln>
        </p:spPr>
        <p:txBody>
          <a:bodyPr lIns="0" tIns="0" rIns="0" bIns="0"/>
          <a:lstStyle/>
          <a:p>
            <a:pPr>
              <a:defRPr sz="1800">
                <a:solidFill>
                  <a:srgbClr val="FFFFFF"/>
                </a:solidFill>
                <a:latin typeface="Source Sans Pro"/>
                <a:ea typeface="Source Sans Pro"/>
                <a:cs typeface="Source Sans Pro"/>
                <a:sym typeface="Source Sans Pro"/>
              </a:defRPr>
            </a:pPr>
            <a:endParaRPr/>
          </a:p>
        </p:txBody>
      </p:sp>
      <p:sp>
        <p:nvSpPr>
          <p:cNvPr id="47" name="Google Shape;31;p5"/>
          <p:cNvSpPr/>
          <p:nvPr/>
        </p:nvSpPr>
        <p:spPr>
          <a:xfrm>
            <a:off x="8695427" y="2397372"/>
            <a:ext cx="3493350" cy="6269852"/>
          </a:xfrm>
          <a:custGeom>
            <a:avLst/>
            <a:gdLst/>
            <a:ahLst/>
            <a:cxnLst>
              <a:cxn ang="0">
                <a:pos x="wd2" y="hd2"/>
              </a:cxn>
              <a:cxn ang="5400000">
                <a:pos x="wd2" y="hd2"/>
              </a:cxn>
              <a:cxn ang="10800000">
                <a:pos x="wd2" y="hd2"/>
              </a:cxn>
              <a:cxn ang="16200000">
                <a:pos x="wd2" y="hd2"/>
              </a:cxn>
            </a:cxnLst>
            <a:rect l="0" t="0" r="r" b="b"/>
            <a:pathLst>
              <a:path w="21600" h="21600" extrusionOk="0">
                <a:moveTo>
                  <a:pt x="18924" y="0"/>
                </a:moveTo>
                <a:lnTo>
                  <a:pt x="21600" y="0"/>
                </a:lnTo>
                <a:lnTo>
                  <a:pt x="21600" y="21600"/>
                </a:lnTo>
                <a:lnTo>
                  <a:pt x="0" y="21600"/>
                </a:lnTo>
                <a:lnTo>
                  <a:pt x="0" y="19733"/>
                </a:lnTo>
                <a:lnTo>
                  <a:pt x="18924" y="19733"/>
                </a:lnTo>
                <a:lnTo>
                  <a:pt x="18924" y="0"/>
                </a:lnTo>
                <a:close/>
              </a:path>
            </a:pathLst>
          </a:custGeom>
          <a:solidFill>
            <a:srgbClr val="EFEDE3"/>
          </a:solidFill>
          <a:ln w="12700">
            <a:miter lim="400000"/>
          </a:ln>
        </p:spPr>
        <p:txBody>
          <a:bodyPr lIns="0" tIns="0" rIns="0" bIns="0"/>
          <a:lstStyle/>
          <a:p>
            <a:pPr>
              <a:defRPr sz="1800">
                <a:solidFill>
                  <a:srgbClr val="FFFFFF"/>
                </a:solidFill>
                <a:latin typeface="Source Sans Pro"/>
                <a:ea typeface="Source Sans Pro"/>
                <a:cs typeface="Source Sans Pro"/>
                <a:sym typeface="Source Sans Pro"/>
              </a:defRPr>
            </a:pPr>
            <a:endParaRPr/>
          </a:p>
        </p:txBody>
      </p:sp>
      <p:sp>
        <p:nvSpPr>
          <p:cNvPr id="48" name="Numero diapositiva"/>
          <p:cNvSpPr txBox="1">
            <a:spLocks noGrp="1"/>
          </p:cNvSpPr>
          <p:nvPr>
            <p:ph type="sldNum" sz="quarter" idx="2"/>
          </p:nvPr>
        </p:nvSpPr>
        <p:spPr>
          <a:xfrm>
            <a:off x="11886906" y="9312224"/>
            <a:ext cx="301868" cy="307301"/>
          </a:xfrm>
          <a:prstGeom prst="rect">
            <a:avLst/>
          </a:prstGeom>
        </p:spPr>
        <p:txBody>
          <a:bodyPr/>
          <a:lstStyle>
            <a:lvl1pPr>
              <a:defRPr>
                <a:solidFill>
                  <a:srgbClr val="EFEDE3"/>
                </a:solidFill>
              </a:defRPr>
            </a:lvl1p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ue contenuti">
    <p:spTree>
      <p:nvGrpSpPr>
        <p:cNvPr id="1" name=""/>
        <p:cNvGrpSpPr/>
        <p:nvPr/>
      </p:nvGrpSpPr>
      <p:grpSpPr>
        <a:xfrm>
          <a:off x="0" y="0"/>
          <a:ext cx="0" cy="0"/>
          <a:chOff x="0" y="0"/>
          <a:chExt cx="0" cy="0"/>
        </a:xfrm>
      </p:grpSpPr>
      <p:sp>
        <p:nvSpPr>
          <p:cNvPr id="55" name="Titolo Testo"/>
          <p:cNvSpPr txBox="1">
            <a:spLocks noGrp="1"/>
          </p:cNvSpPr>
          <p:nvPr>
            <p:ph type="title"/>
          </p:nvPr>
        </p:nvSpPr>
        <p:spPr>
          <a:xfrm>
            <a:off x="1463038" y="975360"/>
            <a:ext cx="10241283" cy="2113280"/>
          </a:xfrm>
          <a:prstGeom prst="rect">
            <a:avLst/>
          </a:prstGeom>
        </p:spPr>
        <p:txBody>
          <a:bodyPr>
            <a:normAutofit/>
          </a:bodyPr>
          <a:lstStyle/>
          <a:p>
            <a:r>
              <a:t>Titolo Testo</a:t>
            </a:r>
          </a:p>
        </p:txBody>
      </p:sp>
      <p:sp>
        <p:nvSpPr>
          <p:cNvPr id="56" name="Corpo livello uno…"/>
          <p:cNvSpPr txBox="1">
            <a:spLocks noGrp="1"/>
          </p:cNvSpPr>
          <p:nvPr>
            <p:ph type="body" sz="quarter" idx="1"/>
          </p:nvPr>
        </p:nvSpPr>
        <p:spPr>
          <a:xfrm>
            <a:off x="1463038" y="3251201"/>
            <a:ext cx="4744310" cy="5093550"/>
          </a:xfrm>
          <a:prstGeom prst="rect">
            <a:avLst/>
          </a:prstGeom>
        </p:spPr>
        <p:txBody>
          <a:bodyPr>
            <a:normAutofit/>
          </a:bodyPr>
          <a:lstStyle>
            <a:lvl1pPr indent="-342900"/>
            <a:lvl2pPr indent="-342900"/>
            <a:lvl3pPr indent="-342900"/>
            <a:lvl4pPr indent="-342900"/>
            <a:lvl5pPr indent="-342900"/>
          </a:lstStyle>
          <a:p>
            <a:r>
              <a:t>Corpo livello uno</a:t>
            </a:r>
          </a:p>
          <a:p>
            <a:pPr lvl="1"/>
            <a:r>
              <a:t>Corpo livello due</a:t>
            </a:r>
          </a:p>
          <a:p>
            <a:pPr lvl="2"/>
            <a:r>
              <a:t>Corpo livello tre</a:t>
            </a:r>
          </a:p>
          <a:p>
            <a:pPr lvl="3"/>
            <a:r>
              <a:t>Corpo livello quattro</a:t>
            </a:r>
          </a:p>
          <a:p>
            <a:pPr lvl="4"/>
            <a:r>
              <a:t>Corpo livello cinque</a:t>
            </a:r>
          </a:p>
        </p:txBody>
      </p:sp>
      <p:sp>
        <p:nvSpPr>
          <p:cNvPr id="5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nfronto">
    <p:spTree>
      <p:nvGrpSpPr>
        <p:cNvPr id="1" name=""/>
        <p:cNvGrpSpPr/>
        <p:nvPr/>
      </p:nvGrpSpPr>
      <p:grpSpPr>
        <a:xfrm>
          <a:off x="0" y="0"/>
          <a:ext cx="0" cy="0"/>
          <a:chOff x="0" y="0"/>
          <a:chExt cx="0" cy="0"/>
        </a:xfrm>
      </p:grpSpPr>
      <p:sp>
        <p:nvSpPr>
          <p:cNvPr id="64" name="Titolo Testo"/>
          <p:cNvSpPr txBox="1">
            <a:spLocks noGrp="1"/>
          </p:cNvSpPr>
          <p:nvPr>
            <p:ph type="title"/>
          </p:nvPr>
        </p:nvSpPr>
        <p:spPr>
          <a:xfrm>
            <a:off x="1463038" y="975360"/>
            <a:ext cx="10241283" cy="2113280"/>
          </a:xfrm>
          <a:prstGeom prst="rect">
            <a:avLst/>
          </a:prstGeom>
        </p:spPr>
        <p:txBody>
          <a:bodyPr>
            <a:normAutofit/>
          </a:bodyPr>
          <a:lstStyle/>
          <a:p>
            <a:r>
              <a:t>Titolo Testo</a:t>
            </a:r>
          </a:p>
        </p:txBody>
      </p:sp>
      <p:sp>
        <p:nvSpPr>
          <p:cNvPr id="65" name="Corpo livello uno…"/>
          <p:cNvSpPr txBox="1">
            <a:spLocks noGrp="1"/>
          </p:cNvSpPr>
          <p:nvPr>
            <p:ph type="body" sz="quarter" idx="1"/>
          </p:nvPr>
        </p:nvSpPr>
        <p:spPr>
          <a:xfrm>
            <a:off x="1463038" y="3328327"/>
            <a:ext cx="4744310" cy="1171788"/>
          </a:xfrm>
          <a:prstGeom prst="rect">
            <a:avLst/>
          </a:prstGeom>
        </p:spPr>
        <p:txBody>
          <a:bodyPr anchor="b">
            <a:normAutofit/>
          </a:bodyPr>
          <a:lstStyle>
            <a:lvl1pPr marL="228600" indent="0">
              <a:lnSpc>
                <a:spcPct val="84000"/>
              </a:lnSpc>
              <a:spcBef>
                <a:spcPts val="0"/>
              </a:spcBef>
              <a:buClrTx/>
              <a:buSzTx/>
              <a:buFontTx/>
              <a:buNone/>
              <a:defRPr sz="3400"/>
            </a:lvl1pPr>
            <a:lvl2pPr marL="228600" indent="457200">
              <a:lnSpc>
                <a:spcPct val="84000"/>
              </a:lnSpc>
              <a:spcBef>
                <a:spcPts val="0"/>
              </a:spcBef>
              <a:buClrTx/>
              <a:buSzTx/>
              <a:buFontTx/>
              <a:buNone/>
              <a:defRPr sz="3400"/>
            </a:lvl2pPr>
            <a:lvl3pPr marL="228600" indent="914400">
              <a:lnSpc>
                <a:spcPct val="84000"/>
              </a:lnSpc>
              <a:spcBef>
                <a:spcPts val="0"/>
              </a:spcBef>
              <a:buClrTx/>
              <a:buSzTx/>
              <a:buFontTx/>
              <a:buNone/>
              <a:defRPr sz="3400"/>
            </a:lvl3pPr>
            <a:lvl4pPr marL="228600" indent="1371600">
              <a:lnSpc>
                <a:spcPct val="84000"/>
              </a:lnSpc>
              <a:spcBef>
                <a:spcPts val="0"/>
              </a:spcBef>
              <a:buClrTx/>
              <a:buSzTx/>
              <a:buFontTx/>
              <a:buNone/>
              <a:defRPr sz="3400"/>
            </a:lvl4pPr>
            <a:lvl5pPr marL="228600" indent="1828800">
              <a:lnSpc>
                <a:spcPct val="84000"/>
              </a:lnSpc>
              <a:spcBef>
                <a:spcPts val="0"/>
              </a:spcBef>
              <a:buClrTx/>
              <a:buSzTx/>
              <a:buFontTx/>
              <a:buNone/>
              <a:defRPr sz="3400"/>
            </a:lvl5pPr>
          </a:lstStyle>
          <a:p>
            <a:r>
              <a:t>Corpo livello uno</a:t>
            </a:r>
          </a:p>
          <a:p>
            <a:pPr lvl="1"/>
            <a:r>
              <a:t>Corpo livello due</a:t>
            </a:r>
          </a:p>
          <a:p>
            <a:pPr lvl="2"/>
            <a:r>
              <a:t>Corpo livello tre</a:t>
            </a:r>
          </a:p>
          <a:p>
            <a:pPr lvl="3"/>
            <a:r>
              <a:t>Corpo livello quattro</a:t>
            </a:r>
          </a:p>
          <a:p>
            <a:pPr lvl="4"/>
            <a:r>
              <a:t>Corpo livello cinque</a:t>
            </a:r>
          </a:p>
        </p:txBody>
      </p:sp>
      <p:sp>
        <p:nvSpPr>
          <p:cNvPr id="66" name="Google Shape;40;p7"/>
          <p:cNvSpPr txBox="1">
            <a:spLocks noGrp="1"/>
          </p:cNvSpPr>
          <p:nvPr>
            <p:ph type="body" sz="quarter" idx="13"/>
          </p:nvPr>
        </p:nvSpPr>
        <p:spPr>
          <a:xfrm>
            <a:off x="6960013" y="3341870"/>
            <a:ext cx="4744309" cy="1171789"/>
          </a:xfrm>
          <a:prstGeom prst="rect">
            <a:avLst/>
          </a:prstGeom>
        </p:spPr>
        <p:txBody>
          <a:bodyPr anchor="b">
            <a:normAutofit/>
          </a:bodyPr>
          <a:lstStyle/>
          <a:p>
            <a:pPr indent="-342900"/>
            <a:endParaRPr/>
          </a:p>
        </p:txBody>
      </p:sp>
      <p:sp>
        <p:nvSpPr>
          <p:cNvPr id="6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olo titolo">
    <p:spTree>
      <p:nvGrpSpPr>
        <p:cNvPr id="1" name=""/>
        <p:cNvGrpSpPr/>
        <p:nvPr/>
      </p:nvGrpSpPr>
      <p:grpSpPr>
        <a:xfrm>
          <a:off x="0" y="0"/>
          <a:ext cx="0" cy="0"/>
          <a:chOff x="0" y="0"/>
          <a:chExt cx="0" cy="0"/>
        </a:xfrm>
      </p:grpSpPr>
      <p:sp>
        <p:nvSpPr>
          <p:cNvPr id="74" name="Titolo Testo"/>
          <p:cNvSpPr txBox="1">
            <a:spLocks noGrp="1"/>
          </p:cNvSpPr>
          <p:nvPr>
            <p:ph type="title"/>
          </p:nvPr>
        </p:nvSpPr>
        <p:spPr>
          <a:xfrm>
            <a:off x="1463038" y="975360"/>
            <a:ext cx="10241283" cy="2113280"/>
          </a:xfrm>
          <a:prstGeom prst="rect">
            <a:avLst/>
          </a:prstGeom>
        </p:spPr>
        <p:txBody>
          <a:bodyPr>
            <a:normAutofit/>
          </a:bodyPr>
          <a:lstStyle/>
          <a:p>
            <a:r>
              <a:t>Titolo Testo</a:t>
            </a:r>
          </a:p>
        </p:txBody>
      </p:sp>
      <p:sp>
        <p:nvSpPr>
          <p:cNvPr id="7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uota">
    <p:spTree>
      <p:nvGrpSpPr>
        <p:cNvPr id="1" name=""/>
        <p:cNvGrpSpPr/>
        <p:nvPr/>
      </p:nvGrpSpPr>
      <p:grpSpPr>
        <a:xfrm>
          <a:off x="0" y="0"/>
          <a:ext cx="0" cy="0"/>
          <a:chOff x="0" y="0"/>
          <a:chExt cx="0" cy="0"/>
        </a:xfrm>
      </p:grpSpPr>
      <p:sp>
        <p:nvSpPr>
          <p:cNvPr id="82"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enuto con didascalia">
    <p:spTree>
      <p:nvGrpSpPr>
        <p:cNvPr id="1" name=""/>
        <p:cNvGrpSpPr/>
        <p:nvPr/>
      </p:nvGrpSpPr>
      <p:grpSpPr>
        <a:xfrm>
          <a:off x="0" y="0"/>
          <a:ext cx="0" cy="0"/>
          <a:chOff x="0" y="0"/>
          <a:chExt cx="0" cy="0"/>
        </a:xfrm>
      </p:grpSpPr>
      <p:sp>
        <p:nvSpPr>
          <p:cNvPr id="89" name="Google Shape;48;p10"/>
          <p:cNvSpPr/>
          <p:nvPr/>
        </p:nvSpPr>
        <p:spPr>
          <a:xfrm>
            <a:off x="-1" y="533"/>
            <a:ext cx="5657090" cy="9753069"/>
          </a:xfrm>
          <a:prstGeom prst="rect">
            <a:avLst/>
          </a:prstGeom>
          <a:solidFill>
            <a:schemeClr val="accent1"/>
          </a:solidFill>
          <a:ln w="12700">
            <a:miter lim="400000"/>
          </a:ln>
        </p:spPr>
        <p:txBody>
          <a:bodyPr lIns="0" tIns="0" rIns="0" bIns="0"/>
          <a:lstStyle/>
          <a:p>
            <a:pPr>
              <a:defRPr sz="1800">
                <a:latin typeface="Source Sans Pro"/>
                <a:ea typeface="Source Sans Pro"/>
                <a:cs typeface="Source Sans Pro"/>
                <a:sym typeface="Source Sans Pro"/>
              </a:defRPr>
            </a:pPr>
            <a:endParaRPr/>
          </a:p>
        </p:txBody>
      </p:sp>
      <p:sp>
        <p:nvSpPr>
          <p:cNvPr id="90" name="Titolo Testo"/>
          <p:cNvSpPr txBox="1">
            <a:spLocks noGrp="1"/>
          </p:cNvSpPr>
          <p:nvPr>
            <p:ph type="title"/>
          </p:nvPr>
        </p:nvSpPr>
        <p:spPr>
          <a:xfrm>
            <a:off x="772159" y="975360"/>
            <a:ext cx="4112770" cy="3068992"/>
          </a:xfrm>
          <a:prstGeom prst="rect">
            <a:avLst/>
          </a:prstGeom>
        </p:spPr>
        <p:txBody>
          <a:bodyPr>
            <a:normAutofit/>
          </a:bodyPr>
          <a:lstStyle>
            <a:lvl1pPr>
              <a:lnSpc>
                <a:spcPct val="84000"/>
              </a:lnSpc>
            </a:lvl1pPr>
          </a:lstStyle>
          <a:p>
            <a:r>
              <a:t>Titolo Testo</a:t>
            </a:r>
          </a:p>
        </p:txBody>
      </p:sp>
      <p:sp>
        <p:nvSpPr>
          <p:cNvPr id="91" name="Corpo livello uno…"/>
          <p:cNvSpPr txBox="1">
            <a:spLocks noGrp="1"/>
          </p:cNvSpPr>
          <p:nvPr>
            <p:ph type="body" sz="half" idx="1"/>
          </p:nvPr>
        </p:nvSpPr>
        <p:spPr>
          <a:xfrm>
            <a:off x="6673088" y="975361"/>
            <a:ext cx="5559553" cy="7360357"/>
          </a:xfrm>
          <a:prstGeom prst="rect">
            <a:avLst/>
          </a:prstGeom>
        </p:spPr>
        <p:txBody>
          <a:bodyPr>
            <a:normAutofit/>
          </a:bodyPr>
          <a:lstStyle>
            <a:lvl1pPr indent="-361950">
              <a:buSzPts val="2100"/>
              <a:defRPr sz="2100"/>
            </a:lvl1pPr>
            <a:lvl2pPr indent="-361950">
              <a:buSzPts val="2100"/>
              <a:defRPr sz="2100"/>
            </a:lvl2pPr>
            <a:lvl3pPr indent="-361950">
              <a:buSzPts val="2100"/>
              <a:defRPr sz="2100"/>
            </a:lvl3pPr>
            <a:lvl4pPr indent="-361950">
              <a:buSzPts val="2100"/>
              <a:defRPr sz="2100"/>
            </a:lvl4pPr>
            <a:lvl5pPr indent="-361950">
              <a:buSzPts val="2100"/>
              <a:defRPr sz="2100"/>
            </a:lvl5pPr>
          </a:lstStyle>
          <a:p>
            <a:r>
              <a:t>Corpo livello uno</a:t>
            </a:r>
          </a:p>
          <a:p>
            <a:pPr lvl="1"/>
            <a:r>
              <a:t>Corpo livello due</a:t>
            </a:r>
          </a:p>
          <a:p>
            <a:pPr lvl="2"/>
            <a:r>
              <a:t>Corpo livello tre</a:t>
            </a:r>
          </a:p>
          <a:p>
            <a:pPr lvl="3"/>
            <a:r>
              <a:t>Corpo livello quattro</a:t>
            </a:r>
          </a:p>
          <a:p>
            <a:pPr lvl="4"/>
            <a:r>
              <a:t>Corpo livello cinque</a:t>
            </a:r>
          </a:p>
        </p:txBody>
      </p:sp>
      <p:sp>
        <p:nvSpPr>
          <p:cNvPr id="92" name="Google Shape;51;p10"/>
          <p:cNvSpPr txBox="1">
            <a:spLocks noGrp="1"/>
          </p:cNvSpPr>
          <p:nvPr>
            <p:ph type="body" sz="quarter" idx="13"/>
          </p:nvPr>
        </p:nvSpPr>
        <p:spPr>
          <a:xfrm>
            <a:off x="772159" y="4062355"/>
            <a:ext cx="4112769" cy="4282393"/>
          </a:xfrm>
          <a:prstGeom prst="rect">
            <a:avLst/>
          </a:prstGeom>
        </p:spPr>
        <p:txBody>
          <a:bodyPr>
            <a:normAutofit/>
          </a:bodyPr>
          <a:lstStyle/>
          <a:p>
            <a:pPr indent="-342900"/>
            <a:endParaRPr/>
          </a:p>
        </p:txBody>
      </p:sp>
      <p:sp>
        <p:nvSpPr>
          <p:cNvPr id="93" name="Google Shape;52;p10"/>
          <p:cNvSpPr/>
          <p:nvPr/>
        </p:nvSpPr>
        <p:spPr>
          <a:xfrm>
            <a:off x="5657088" y="535"/>
            <a:ext cx="243842"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endParaRPr/>
          </a:p>
        </p:txBody>
      </p:sp>
      <p:sp>
        <p:nvSpPr>
          <p:cNvPr id="94" name="Google Shape;53;p10"/>
          <p:cNvSpPr/>
          <p:nvPr/>
        </p:nvSpPr>
        <p:spPr>
          <a:xfrm>
            <a:off x="5657088" y="535"/>
            <a:ext cx="243842"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endParaRPr/>
          </a:p>
        </p:txBody>
      </p:sp>
      <p:sp>
        <p:nvSpPr>
          <p:cNvPr id="95" name="Numero diapositiva"/>
          <p:cNvSpPr txBox="1">
            <a:spLocks noGrp="1"/>
          </p:cNvSpPr>
          <p:nvPr>
            <p:ph type="sldNum" sz="quarter" idx="2"/>
          </p:nvPr>
        </p:nvSpPr>
        <p:spPr>
          <a:xfrm>
            <a:off x="11942860" y="9312224"/>
            <a:ext cx="301869" cy="307301"/>
          </a:xfrm>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
        <p:cNvGrpSpPr/>
        <p:nvPr/>
      </p:nvGrpSpPr>
      <p:grpSpPr>
        <a:xfrm>
          <a:off x="0" y="0"/>
          <a:ext cx="0" cy="0"/>
          <a:chOff x="0" y="0"/>
          <a:chExt cx="0" cy="0"/>
        </a:xfrm>
      </p:grpSpPr>
      <p:sp>
        <p:nvSpPr>
          <p:cNvPr id="2" name="Google Shape;6;p1"/>
          <p:cNvSpPr/>
          <p:nvPr/>
        </p:nvSpPr>
        <p:spPr>
          <a:xfrm>
            <a:off x="509966" y="535"/>
            <a:ext cx="243843"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endParaRPr/>
          </a:p>
        </p:txBody>
      </p:sp>
      <p:sp>
        <p:nvSpPr>
          <p:cNvPr id="3" name="Google Shape;7;p1"/>
          <p:cNvSpPr/>
          <p:nvPr/>
        </p:nvSpPr>
        <p:spPr>
          <a:xfrm>
            <a:off x="509966" y="535"/>
            <a:ext cx="243843" cy="9753601"/>
          </a:xfrm>
          <a:prstGeom prst="rect">
            <a:avLst/>
          </a:prstGeom>
          <a:solidFill>
            <a:srgbClr val="191B0E"/>
          </a:solidFill>
          <a:ln w="12700">
            <a:miter lim="400000"/>
          </a:ln>
        </p:spPr>
        <p:txBody>
          <a:bodyPr lIns="0" tIns="0" rIns="0" bIns="0"/>
          <a:lstStyle/>
          <a:p>
            <a:pPr>
              <a:defRPr sz="1800">
                <a:latin typeface="Source Sans Pro"/>
                <a:ea typeface="Source Sans Pro"/>
                <a:cs typeface="Source Sans Pro"/>
                <a:sym typeface="Source Sans Pro"/>
              </a:defRPr>
            </a:pPr>
            <a:endParaRPr/>
          </a:p>
        </p:txBody>
      </p:sp>
      <p:sp>
        <p:nvSpPr>
          <p:cNvPr id="4" name="Titolo Testo"/>
          <p:cNvSpPr txBox="1">
            <a:spLocks noGrp="1"/>
          </p:cNvSpPr>
          <p:nvPr>
            <p:ph type="title"/>
          </p:nvPr>
        </p:nvSpPr>
        <p:spPr>
          <a:xfrm>
            <a:off x="650240" y="390595"/>
            <a:ext cx="11704320" cy="18852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lstStyle/>
          <a:p>
            <a:r>
              <a:t>Titolo Testo</a:t>
            </a:r>
          </a:p>
        </p:txBody>
      </p:sp>
      <p:sp>
        <p:nvSpPr>
          <p:cNvPr id="5" name="Corpo livello uno…"/>
          <p:cNvSpPr txBox="1">
            <a:spLocks noGrp="1"/>
          </p:cNvSpPr>
          <p:nvPr>
            <p:ph type="body" idx="1"/>
          </p:nvPr>
        </p:nvSpPr>
        <p:spPr>
          <a:xfrm>
            <a:off x="650240" y="2275839"/>
            <a:ext cx="11704320" cy="74777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lstStyle/>
          <a:p>
            <a:r>
              <a:t>Corpo livello uno</a:t>
            </a:r>
          </a:p>
          <a:p>
            <a:pPr lvl="1"/>
            <a:r>
              <a:t>Corpo livello due</a:t>
            </a:r>
          </a:p>
          <a:p>
            <a:pPr lvl="2"/>
            <a:r>
              <a:t>Corpo livello tre</a:t>
            </a:r>
          </a:p>
          <a:p>
            <a:pPr lvl="3"/>
            <a:r>
              <a:t>Corpo livello quattro</a:t>
            </a:r>
          </a:p>
          <a:p>
            <a:pPr lvl="4"/>
            <a:r>
              <a:t>Corpo livello cinque</a:t>
            </a:r>
          </a:p>
        </p:txBody>
      </p:sp>
      <p:sp>
        <p:nvSpPr>
          <p:cNvPr id="6" name="Numero diapositiva"/>
          <p:cNvSpPr txBox="1">
            <a:spLocks noGrp="1"/>
          </p:cNvSpPr>
          <p:nvPr>
            <p:ph type="sldNum" sz="quarter" idx="2"/>
          </p:nvPr>
        </p:nvSpPr>
        <p:spPr>
          <a:xfrm>
            <a:off x="11505097" y="9312224"/>
            <a:ext cx="301869" cy="307301"/>
          </a:xfrm>
          <a:prstGeom prst="rect">
            <a:avLst/>
          </a:prstGeom>
          <a:ln w="12700">
            <a:miter lim="400000"/>
          </a:ln>
        </p:spPr>
        <p:txBody>
          <a:bodyPr wrap="none" lIns="45699" tIns="45699" rIns="45699" bIns="45699" anchor="ctr">
            <a:spAutoFit/>
          </a:bodyPr>
          <a:lstStyle>
            <a:lvl1pPr algn="r">
              <a:defRPr>
                <a:solidFill>
                  <a:srgbClr val="191B0E"/>
                </a:solidFill>
                <a:latin typeface="Source Sans Pro"/>
                <a:ea typeface="Source Sans Pro"/>
                <a:cs typeface="Source Sans Pro"/>
                <a:sym typeface="Source Sans Pro"/>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l" defTabSz="914400" rtl="0" latinLnBrk="0">
        <a:lnSpc>
          <a:spcPct val="89000"/>
        </a:lnSpc>
        <a:spcBef>
          <a:spcPts val="0"/>
        </a:spcBef>
        <a:spcAft>
          <a:spcPts val="0"/>
        </a:spcAft>
        <a:buClrTx/>
        <a:buSzTx/>
        <a:buFontTx/>
        <a:buNone/>
        <a:tabLst/>
        <a:defRPr sz="6200" b="0" i="0" u="none" strike="noStrike" cap="none" spc="0" baseline="0">
          <a:ln>
            <a:noFill/>
          </a:ln>
          <a:solidFill>
            <a:srgbClr val="191B0E"/>
          </a:solidFill>
          <a:uFillTx/>
          <a:latin typeface="Source Sans Pro"/>
          <a:ea typeface="Source Sans Pro"/>
          <a:cs typeface="Source Sans Pro"/>
          <a:sym typeface="Source Sans Pro"/>
        </a:defRPr>
      </a:lvl1pPr>
      <a:lvl2pPr marL="0" marR="0" indent="0" algn="l" defTabSz="914400" rtl="0" latinLnBrk="0">
        <a:lnSpc>
          <a:spcPct val="89000"/>
        </a:lnSpc>
        <a:spcBef>
          <a:spcPts val="0"/>
        </a:spcBef>
        <a:spcAft>
          <a:spcPts val="0"/>
        </a:spcAft>
        <a:buClrTx/>
        <a:buSzTx/>
        <a:buFontTx/>
        <a:buNone/>
        <a:tabLst/>
        <a:defRPr sz="6200" b="0" i="0" u="none" strike="noStrike" cap="none" spc="0" baseline="0">
          <a:ln>
            <a:noFill/>
          </a:ln>
          <a:solidFill>
            <a:srgbClr val="191B0E"/>
          </a:solidFill>
          <a:uFillTx/>
          <a:latin typeface="Source Sans Pro"/>
          <a:ea typeface="Source Sans Pro"/>
          <a:cs typeface="Source Sans Pro"/>
          <a:sym typeface="Source Sans Pro"/>
        </a:defRPr>
      </a:lvl2pPr>
      <a:lvl3pPr marL="0" marR="0" indent="0" algn="l" defTabSz="914400" rtl="0" latinLnBrk="0">
        <a:lnSpc>
          <a:spcPct val="89000"/>
        </a:lnSpc>
        <a:spcBef>
          <a:spcPts val="0"/>
        </a:spcBef>
        <a:spcAft>
          <a:spcPts val="0"/>
        </a:spcAft>
        <a:buClrTx/>
        <a:buSzTx/>
        <a:buFontTx/>
        <a:buNone/>
        <a:tabLst/>
        <a:defRPr sz="6200" b="0" i="0" u="none" strike="noStrike" cap="none" spc="0" baseline="0">
          <a:ln>
            <a:noFill/>
          </a:ln>
          <a:solidFill>
            <a:srgbClr val="191B0E"/>
          </a:solidFill>
          <a:uFillTx/>
          <a:latin typeface="Source Sans Pro"/>
          <a:ea typeface="Source Sans Pro"/>
          <a:cs typeface="Source Sans Pro"/>
          <a:sym typeface="Source Sans Pro"/>
        </a:defRPr>
      </a:lvl3pPr>
      <a:lvl4pPr marL="0" marR="0" indent="0" algn="l" defTabSz="914400" rtl="0" latinLnBrk="0">
        <a:lnSpc>
          <a:spcPct val="89000"/>
        </a:lnSpc>
        <a:spcBef>
          <a:spcPts val="0"/>
        </a:spcBef>
        <a:spcAft>
          <a:spcPts val="0"/>
        </a:spcAft>
        <a:buClrTx/>
        <a:buSzTx/>
        <a:buFontTx/>
        <a:buNone/>
        <a:tabLst/>
        <a:defRPr sz="6200" b="0" i="0" u="none" strike="noStrike" cap="none" spc="0" baseline="0">
          <a:ln>
            <a:noFill/>
          </a:ln>
          <a:solidFill>
            <a:srgbClr val="191B0E"/>
          </a:solidFill>
          <a:uFillTx/>
          <a:latin typeface="Source Sans Pro"/>
          <a:ea typeface="Source Sans Pro"/>
          <a:cs typeface="Source Sans Pro"/>
          <a:sym typeface="Source Sans Pro"/>
        </a:defRPr>
      </a:lvl4pPr>
      <a:lvl5pPr marL="0" marR="0" indent="0" algn="l" defTabSz="914400" rtl="0" latinLnBrk="0">
        <a:lnSpc>
          <a:spcPct val="89000"/>
        </a:lnSpc>
        <a:spcBef>
          <a:spcPts val="0"/>
        </a:spcBef>
        <a:spcAft>
          <a:spcPts val="0"/>
        </a:spcAft>
        <a:buClrTx/>
        <a:buSzTx/>
        <a:buFontTx/>
        <a:buNone/>
        <a:tabLst/>
        <a:defRPr sz="6200" b="0" i="0" u="none" strike="noStrike" cap="none" spc="0" baseline="0">
          <a:ln>
            <a:noFill/>
          </a:ln>
          <a:solidFill>
            <a:srgbClr val="191B0E"/>
          </a:solidFill>
          <a:uFillTx/>
          <a:latin typeface="Source Sans Pro"/>
          <a:ea typeface="Source Sans Pro"/>
          <a:cs typeface="Source Sans Pro"/>
          <a:sym typeface="Source Sans Pro"/>
        </a:defRPr>
      </a:lvl5pPr>
      <a:lvl6pPr marL="0" marR="0" indent="0" algn="l" defTabSz="914400" rtl="0" latinLnBrk="0">
        <a:lnSpc>
          <a:spcPct val="89000"/>
        </a:lnSpc>
        <a:spcBef>
          <a:spcPts val="0"/>
        </a:spcBef>
        <a:spcAft>
          <a:spcPts val="0"/>
        </a:spcAft>
        <a:buClrTx/>
        <a:buSzTx/>
        <a:buFontTx/>
        <a:buNone/>
        <a:tabLst/>
        <a:defRPr sz="6200" b="0" i="0" u="none" strike="noStrike" cap="none" spc="0" baseline="0">
          <a:ln>
            <a:noFill/>
          </a:ln>
          <a:solidFill>
            <a:srgbClr val="191B0E"/>
          </a:solidFill>
          <a:uFillTx/>
          <a:latin typeface="Source Sans Pro"/>
          <a:ea typeface="Source Sans Pro"/>
          <a:cs typeface="Source Sans Pro"/>
          <a:sym typeface="Source Sans Pro"/>
        </a:defRPr>
      </a:lvl6pPr>
      <a:lvl7pPr marL="0" marR="0" indent="0" algn="l" defTabSz="914400" rtl="0" latinLnBrk="0">
        <a:lnSpc>
          <a:spcPct val="89000"/>
        </a:lnSpc>
        <a:spcBef>
          <a:spcPts val="0"/>
        </a:spcBef>
        <a:spcAft>
          <a:spcPts val="0"/>
        </a:spcAft>
        <a:buClrTx/>
        <a:buSzTx/>
        <a:buFontTx/>
        <a:buNone/>
        <a:tabLst/>
        <a:defRPr sz="6200" b="0" i="0" u="none" strike="noStrike" cap="none" spc="0" baseline="0">
          <a:ln>
            <a:noFill/>
          </a:ln>
          <a:solidFill>
            <a:srgbClr val="191B0E"/>
          </a:solidFill>
          <a:uFillTx/>
          <a:latin typeface="Source Sans Pro"/>
          <a:ea typeface="Source Sans Pro"/>
          <a:cs typeface="Source Sans Pro"/>
          <a:sym typeface="Source Sans Pro"/>
        </a:defRPr>
      </a:lvl7pPr>
      <a:lvl8pPr marL="0" marR="0" indent="0" algn="l" defTabSz="914400" rtl="0" latinLnBrk="0">
        <a:lnSpc>
          <a:spcPct val="89000"/>
        </a:lnSpc>
        <a:spcBef>
          <a:spcPts val="0"/>
        </a:spcBef>
        <a:spcAft>
          <a:spcPts val="0"/>
        </a:spcAft>
        <a:buClrTx/>
        <a:buSzTx/>
        <a:buFontTx/>
        <a:buNone/>
        <a:tabLst/>
        <a:defRPr sz="6200" b="0" i="0" u="none" strike="noStrike" cap="none" spc="0" baseline="0">
          <a:ln>
            <a:noFill/>
          </a:ln>
          <a:solidFill>
            <a:srgbClr val="191B0E"/>
          </a:solidFill>
          <a:uFillTx/>
          <a:latin typeface="Source Sans Pro"/>
          <a:ea typeface="Source Sans Pro"/>
          <a:cs typeface="Source Sans Pro"/>
          <a:sym typeface="Source Sans Pro"/>
        </a:defRPr>
      </a:lvl8pPr>
      <a:lvl9pPr marL="0" marR="0" indent="0" algn="l" defTabSz="914400" rtl="0" latinLnBrk="0">
        <a:lnSpc>
          <a:spcPct val="89000"/>
        </a:lnSpc>
        <a:spcBef>
          <a:spcPts val="0"/>
        </a:spcBef>
        <a:spcAft>
          <a:spcPts val="0"/>
        </a:spcAft>
        <a:buClrTx/>
        <a:buSzTx/>
        <a:buFontTx/>
        <a:buNone/>
        <a:tabLst/>
        <a:defRPr sz="6200" b="0" i="0" u="none" strike="noStrike" cap="none" spc="0" baseline="0">
          <a:ln>
            <a:noFill/>
          </a:ln>
          <a:solidFill>
            <a:srgbClr val="191B0E"/>
          </a:solidFill>
          <a:uFillTx/>
          <a:latin typeface="Source Sans Pro"/>
          <a:ea typeface="Source Sans Pro"/>
          <a:cs typeface="Source Sans Pro"/>
          <a:sym typeface="Source Sans Pro"/>
        </a:defRPr>
      </a:lvl9pPr>
    </p:titleStyle>
    <p:bodyStyle>
      <a:lvl1pPr marL="457200" marR="0" indent="-406400" algn="l" defTabSz="914400" rtl="0" latinLnBrk="0">
        <a:lnSpc>
          <a:spcPct val="94000"/>
        </a:lnSpc>
        <a:spcBef>
          <a:spcPts val="1400"/>
        </a:spcBef>
        <a:spcAft>
          <a:spcPts val="0"/>
        </a:spcAft>
        <a:buClr>
          <a:srgbClr val="191B0E"/>
        </a:buClr>
        <a:buSzPts val="2800"/>
        <a:buFont typeface="Helvetica"/>
        <a:buChar char="■"/>
        <a:tabLst/>
        <a:defRPr sz="2800" b="0" i="0" u="none" strike="noStrike" cap="none" spc="0" baseline="0">
          <a:ln>
            <a:noFill/>
          </a:ln>
          <a:solidFill>
            <a:srgbClr val="191B0E"/>
          </a:solidFill>
          <a:uFillTx/>
          <a:latin typeface="Source Sans Pro"/>
          <a:ea typeface="Source Sans Pro"/>
          <a:cs typeface="Source Sans Pro"/>
          <a:sym typeface="Source Sans Pro"/>
        </a:defRPr>
      </a:lvl1pPr>
      <a:lvl2pPr marL="914400" marR="0" indent="-406400" algn="l" defTabSz="914400" rtl="0" latinLnBrk="0">
        <a:lnSpc>
          <a:spcPct val="94000"/>
        </a:lnSpc>
        <a:spcBef>
          <a:spcPts val="1400"/>
        </a:spcBef>
        <a:spcAft>
          <a:spcPts val="0"/>
        </a:spcAft>
        <a:buClr>
          <a:srgbClr val="191B0E"/>
        </a:buClr>
        <a:buSzPts val="2800"/>
        <a:buFont typeface="Helvetica"/>
        <a:buChar char="–"/>
        <a:tabLst/>
        <a:defRPr sz="2800" b="0" i="0" u="none" strike="noStrike" cap="none" spc="0" baseline="0">
          <a:ln>
            <a:noFill/>
          </a:ln>
          <a:solidFill>
            <a:srgbClr val="191B0E"/>
          </a:solidFill>
          <a:uFillTx/>
          <a:latin typeface="Source Sans Pro"/>
          <a:ea typeface="Source Sans Pro"/>
          <a:cs typeface="Source Sans Pro"/>
          <a:sym typeface="Source Sans Pro"/>
        </a:defRPr>
      </a:lvl2pPr>
      <a:lvl3pPr marL="1371600" marR="0" indent="-406400" algn="l" defTabSz="914400" rtl="0" latinLnBrk="0">
        <a:lnSpc>
          <a:spcPct val="94000"/>
        </a:lnSpc>
        <a:spcBef>
          <a:spcPts val="1400"/>
        </a:spcBef>
        <a:spcAft>
          <a:spcPts val="0"/>
        </a:spcAft>
        <a:buClr>
          <a:srgbClr val="191B0E"/>
        </a:buClr>
        <a:buSzPts val="2800"/>
        <a:buFont typeface="Helvetica"/>
        <a:buChar char="■"/>
        <a:tabLst/>
        <a:defRPr sz="2800" b="0" i="0" u="none" strike="noStrike" cap="none" spc="0" baseline="0">
          <a:ln>
            <a:noFill/>
          </a:ln>
          <a:solidFill>
            <a:srgbClr val="191B0E"/>
          </a:solidFill>
          <a:uFillTx/>
          <a:latin typeface="Source Sans Pro"/>
          <a:ea typeface="Source Sans Pro"/>
          <a:cs typeface="Source Sans Pro"/>
          <a:sym typeface="Source Sans Pro"/>
        </a:defRPr>
      </a:lvl3pPr>
      <a:lvl4pPr marL="1828800" marR="0" indent="-406400" algn="l" defTabSz="914400" rtl="0" latinLnBrk="0">
        <a:lnSpc>
          <a:spcPct val="94000"/>
        </a:lnSpc>
        <a:spcBef>
          <a:spcPts val="1400"/>
        </a:spcBef>
        <a:spcAft>
          <a:spcPts val="0"/>
        </a:spcAft>
        <a:buClr>
          <a:srgbClr val="191B0E"/>
        </a:buClr>
        <a:buSzPts val="2800"/>
        <a:buFont typeface="Helvetica"/>
        <a:buChar char="–"/>
        <a:tabLst/>
        <a:defRPr sz="2800" b="0" i="0" u="none" strike="noStrike" cap="none" spc="0" baseline="0">
          <a:ln>
            <a:noFill/>
          </a:ln>
          <a:solidFill>
            <a:srgbClr val="191B0E"/>
          </a:solidFill>
          <a:uFillTx/>
          <a:latin typeface="Source Sans Pro"/>
          <a:ea typeface="Source Sans Pro"/>
          <a:cs typeface="Source Sans Pro"/>
          <a:sym typeface="Source Sans Pro"/>
        </a:defRPr>
      </a:lvl4pPr>
      <a:lvl5pPr marL="2286000" marR="0" indent="-406400" algn="l" defTabSz="914400" rtl="0" latinLnBrk="0">
        <a:lnSpc>
          <a:spcPct val="94000"/>
        </a:lnSpc>
        <a:spcBef>
          <a:spcPts val="1400"/>
        </a:spcBef>
        <a:spcAft>
          <a:spcPts val="0"/>
        </a:spcAft>
        <a:buClr>
          <a:srgbClr val="191B0E"/>
        </a:buClr>
        <a:buSzPts val="2800"/>
        <a:buFont typeface="Helvetica"/>
        <a:buChar char="■"/>
        <a:tabLst/>
        <a:defRPr sz="2800" b="0" i="0" u="none" strike="noStrike" cap="none" spc="0" baseline="0">
          <a:ln>
            <a:noFill/>
          </a:ln>
          <a:solidFill>
            <a:srgbClr val="191B0E"/>
          </a:solidFill>
          <a:uFillTx/>
          <a:latin typeface="Source Sans Pro"/>
          <a:ea typeface="Source Sans Pro"/>
          <a:cs typeface="Source Sans Pro"/>
          <a:sym typeface="Source Sans Pro"/>
        </a:defRPr>
      </a:lvl5pPr>
      <a:lvl6pPr marL="2743200" marR="0" indent="-406400" algn="l" defTabSz="914400" rtl="0" latinLnBrk="0">
        <a:lnSpc>
          <a:spcPct val="94000"/>
        </a:lnSpc>
        <a:spcBef>
          <a:spcPts val="1400"/>
        </a:spcBef>
        <a:spcAft>
          <a:spcPts val="0"/>
        </a:spcAft>
        <a:buClr>
          <a:srgbClr val="191B0E"/>
        </a:buClr>
        <a:buSzPts val="2800"/>
        <a:buFont typeface="Helvetica"/>
        <a:buChar char="–"/>
        <a:tabLst/>
        <a:defRPr sz="2800" b="0" i="0" u="none" strike="noStrike" cap="none" spc="0" baseline="0">
          <a:ln>
            <a:noFill/>
          </a:ln>
          <a:solidFill>
            <a:srgbClr val="191B0E"/>
          </a:solidFill>
          <a:uFillTx/>
          <a:latin typeface="Source Sans Pro"/>
          <a:ea typeface="Source Sans Pro"/>
          <a:cs typeface="Source Sans Pro"/>
          <a:sym typeface="Source Sans Pro"/>
        </a:defRPr>
      </a:lvl6pPr>
      <a:lvl7pPr marL="3200400" marR="0" indent="-406400" algn="l" defTabSz="914400" rtl="0" latinLnBrk="0">
        <a:lnSpc>
          <a:spcPct val="94000"/>
        </a:lnSpc>
        <a:spcBef>
          <a:spcPts val="1400"/>
        </a:spcBef>
        <a:spcAft>
          <a:spcPts val="0"/>
        </a:spcAft>
        <a:buClr>
          <a:srgbClr val="191B0E"/>
        </a:buClr>
        <a:buSzPts val="2800"/>
        <a:buFont typeface="Helvetica"/>
        <a:buChar char="■"/>
        <a:tabLst/>
        <a:defRPr sz="2800" b="0" i="0" u="none" strike="noStrike" cap="none" spc="0" baseline="0">
          <a:ln>
            <a:noFill/>
          </a:ln>
          <a:solidFill>
            <a:srgbClr val="191B0E"/>
          </a:solidFill>
          <a:uFillTx/>
          <a:latin typeface="Source Sans Pro"/>
          <a:ea typeface="Source Sans Pro"/>
          <a:cs typeface="Source Sans Pro"/>
          <a:sym typeface="Source Sans Pro"/>
        </a:defRPr>
      </a:lvl7pPr>
      <a:lvl8pPr marL="3657600" marR="0" indent="-406400" algn="l" defTabSz="914400" rtl="0" latinLnBrk="0">
        <a:lnSpc>
          <a:spcPct val="94000"/>
        </a:lnSpc>
        <a:spcBef>
          <a:spcPts val="1400"/>
        </a:spcBef>
        <a:spcAft>
          <a:spcPts val="0"/>
        </a:spcAft>
        <a:buClr>
          <a:srgbClr val="191B0E"/>
        </a:buClr>
        <a:buSzPts val="2800"/>
        <a:buFont typeface="Helvetica"/>
        <a:buChar char="–"/>
        <a:tabLst/>
        <a:defRPr sz="2800" b="0" i="0" u="none" strike="noStrike" cap="none" spc="0" baseline="0">
          <a:ln>
            <a:noFill/>
          </a:ln>
          <a:solidFill>
            <a:srgbClr val="191B0E"/>
          </a:solidFill>
          <a:uFillTx/>
          <a:latin typeface="Source Sans Pro"/>
          <a:ea typeface="Source Sans Pro"/>
          <a:cs typeface="Source Sans Pro"/>
          <a:sym typeface="Source Sans Pro"/>
        </a:defRPr>
      </a:lvl8pPr>
      <a:lvl9pPr marL="4114800" marR="0" indent="-406400" algn="l" defTabSz="914400" rtl="0" latinLnBrk="0">
        <a:lnSpc>
          <a:spcPct val="94000"/>
        </a:lnSpc>
        <a:spcBef>
          <a:spcPts val="1400"/>
        </a:spcBef>
        <a:spcAft>
          <a:spcPts val="0"/>
        </a:spcAft>
        <a:buClr>
          <a:srgbClr val="191B0E"/>
        </a:buClr>
        <a:buSzPts val="2800"/>
        <a:buFont typeface="Helvetica"/>
        <a:buChar char="■"/>
        <a:tabLst/>
        <a:defRPr sz="2800" b="0" i="0" u="none" strike="noStrike" cap="none" spc="0" baseline="0">
          <a:ln>
            <a:noFill/>
          </a:ln>
          <a:solidFill>
            <a:srgbClr val="191B0E"/>
          </a:solidFill>
          <a:uFillTx/>
          <a:latin typeface="Source Sans Pro"/>
          <a:ea typeface="Source Sans Pro"/>
          <a:cs typeface="Source Sans Pro"/>
          <a:sym typeface="Source Sans Pro"/>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Source Sans Pro"/>
        </a:defRPr>
      </a:lvl1pPr>
      <a:lvl2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Source Sans Pro"/>
        </a:defRPr>
      </a:lvl2pPr>
      <a:lvl3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Source Sans Pro"/>
        </a:defRPr>
      </a:lvl3pPr>
      <a:lvl4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Source Sans Pro"/>
        </a:defRPr>
      </a:lvl4pPr>
      <a:lvl5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Source Sans Pro"/>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Source Sans Pro"/>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Source Sans Pro"/>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Source Sans Pro"/>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Source Sans Pro"/>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FEDE3"/>
        </a:solidFill>
        <a:effectLst/>
      </p:bgPr>
    </p:bg>
    <p:spTree>
      <p:nvGrpSpPr>
        <p:cNvPr id="1" name="Shape 9"/>
        <p:cNvGrpSpPr/>
        <p:nvPr/>
      </p:nvGrpSpPr>
      <p:grpSpPr>
        <a:xfrm>
          <a:off x="0" y="0"/>
          <a:ext cx="0" cy="0"/>
          <a:chOff x="0" y="0"/>
          <a:chExt cx="0" cy="0"/>
        </a:xfrm>
      </p:grpSpPr>
      <p:sp>
        <p:nvSpPr>
          <p:cNvPr id="10" name="Google Shape;10;p1"/>
          <p:cNvSpPr/>
          <p:nvPr/>
        </p:nvSpPr>
        <p:spPr>
          <a:xfrm>
            <a:off x="509968" y="536"/>
            <a:ext cx="243843" cy="9753601"/>
          </a:xfrm>
          <a:prstGeom prst="rect">
            <a:avLst/>
          </a:prstGeom>
          <a:solidFill>
            <a:srgbClr val="191B0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Source Sans Pro"/>
              <a:buNone/>
            </a:pPr>
            <a:endParaRPr sz="1350" b="0" i="0" u="none" strike="noStrike" cap="none">
              <a:solidFill>
                <a:srgbClr val="000000"/>
              </a:solidFill>
              <a:latin typeface="Source Sans Pro"/>
              <a:ea typeface="Source Sans Pro"/>
              <a:cs typeface="Source Sans Pro"/>
              <a:sym typeface="Source Sans Pro"/>
            </a:endParaRPr>
          </a:p>
        </p:txBody>
      </p:sp>
      <p:sp>
        <p:nvSpPr>
          <p:cNvPr id="11" name="Google Shape;11;p1"/>
          <p:cNvSpPr/>
          <p:nvPr/>
        </p:nvSpPr>
        <p:spPr>
          <a:xfrm>
            <a:off x="509968" y="536"/>
            <a:ext cx="243843" cy="9753601"/>
          </a:xfrm>
          <a:prstGeom prst="rect">
            <a:avLst/>
          </a:prstGeom>
          <a:solidFill>
            <a:srgbClr val="191B0E"/>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1800"/>
              <a:buFont typeface="Source Sans Pro"/>
              <a:buNone/>
            </a:pPr>
            <a:endParaRPr sz="1350" b="0" i="0" u="none" strike="noStrike" cap="none">
              <a:solidFill>
                <a:srgbClr val="000000"/>
              </a:solidFill>
              <a:latin typeface="Source Sans Pro"/>
              <a:ea typeface="Source Sans Pro"/>
              <a:cs typeface="Source Sans Pro"/>
              <a:sym typeface="Source Sans Pro"/>
            </a:endParaRPr>
          </a:p>
        </p:txBody>
      </p:sp>
      <p:sp>
        <p:nvSpPr>
          <p:cNvPr id="12" name="Google Shape;12;p1"/>
          <p:cNvSpPr txBox="1">
            <a:spLocks noGrp="1"/>
          </p:cNvSpPr>
          <p:nvPr>
            <p:ph type="title"/>
          </p:nvPr>
        </p:nvSpPr>
        <p:spPr>
          <a:xfrm>
            <a:off x="650240" y="390596"/>
            <a:ext cx="11704320" cy="1885245"/>
          </a:xfrm>
          <a:prstGeom prst="rect">
            <a:avLst/>
          </a:prstGeom>
          <a:noFill/>
          <a:ln>
            <a:noFill/>
          </a:ln>
        </p:spPr>
        <p:txBody>
          <a:bodyPr spcFirstLastPara="1" wrap="square" lIns="45675" tIns="45675" rIns="45675" bIns="45675" anchor="t" anchorCtr="0"/>
          <a:lstStyle>
            <a:lvl1pPr marR="0" lvl="0" algn="l" rtl="0">
              <a:lnSpc>
                <a:spcPct val="89000"/>
              </a:lnSpc>
              <a:spcBef>
                <a:spcPts val="0"/>
              </a:spcBef>
              <a:spcAft>
                <a:spcPts val="0"/>
              </a:spcAft>
              <a:buClr>
                <a:srgbClr val="191B0E"/>
              </a:buClr>
              <a:buSzPts val="6200"/>
              <a:buFont typeface="Source Sans Pro"/>
              <a:buNone/>
              <a:defRPr sz="6200" b="0" i="0" u="none" strike="noStrike" cap="none">
                <a:solidFill>
                  <a:srgbClr val="191B0E"/>
                </a:solidFill>
                <a:latin typeface="Source Sans Pro"/>
                <a:ea typeface="Source Sans Pro"/>
                <a:cs typeface="Source Sans Pro"/>
                <a:sym typeface="Source Sans Pro"/>
              </a:defRPr>
            </a:lvl1pPr>
            <a:lvl2pPr marR="0" lvl="1" algn="l" rtl="0">
              <a:lnSpc>
                <a:spcPct val="89000"/>
              </a:lnSpc>
              <a:spcBef>
                <a:spcPts val="0"/>
              </a:spcBef>
              <a:spcAft>
                <a:spcPts val="0"/>
              </a:spcAft>
              <a:buClr>
                <a:srgbClr val="191B0E"/>
              </a:buClr>
              <a:buSzPts val="6200"/>
              <a:buFont typeface="Source Sans Pro"/>
              <a:buNone/>
              <a:defRPr sz="6200" b="0" i="0" u="none" strike="noStrike" cap="none">
                <a:solidFill>
                  <a:srgbClr val="191B0E"/>
                </a:solidFill>
                <a:latin typeface="Source Sans Pro"/>
                <a:ea typeface="Source Sans Pro"/>
                <a:cs typeface="Source Sans Pro"/>
                <a:sym typeface="Source Sans Pro"/>
              </a:defRPr>
            </a:lvl2pPr>
            <a:lvl3pPr marR="0" lvl="2" algn="l" rtl="0">
              <a:lnSpc>
                <a:spcPct val="89000"/>
              </a:lnSpc>
              <a:spcBef>
                <a:spcPts val="0"/>
              </a:spcBef>
              <a:spcAft>
                <a:spcPts val="0"/>
              </a:spcAft>
              <a:buClr>
                <a:srgbClr val="191B0E"/>
              </a:buClr>
              <a:buSzPts val="6200"/>
              <a:buFont typeface="Source Sans Pro"/>
              <a:buNone/>
              <a:defRPr sz="6200" b="0" i="0" u="none" strike="noStrike" cap="none">
                <a:solidFill>
                  <a:srgbClr val="191B0E"/>
                </a:solidFill>
                <a:latin typeface="Source Sans Pro"/>
                <a:ea typeface="Source Sans Pro"/>
                <a:cs typeface="Source Sans Pro"/>
                <a:sym typeface="Source Sans Pro"/>
              </a:defRPr>
            </a:lvl3pPr>
            <a:lvl4pPr marR="0" lvl="3" algn="l" rtl="0">
              <a:lnSpc>
                <a:spcPct val="89000"/>
              </a:lnSpc>
              <a:spcBef>
                <a:spcPts val="0"/>
              </a:spcBef>
              <a:spcAft>
                <a:spcPts val="0"/>
              </a:spcAft>
              <a:buClr>
                <a:srgbClr val="191B0E"/>
              </a:buClr>
              <a:buSzPts val="6200"/>
              <a:buFont typeface="Source Sans Pro"/>
              <a:buNone/>
              <a:defRPr sz="6200" b="0" i="0" u="none" strike="noStrike" cap="none">
                <a:solidFill>
                  <a:srgbClr val="191B0E"/>
                </a:solidFill>
                <a:latin typeface="Source Sans Pro"/>
                <a:ea typeface="Source Sans Pro"/>
                <a:cs typeface="Source Sans Pro"/>
                <a:sym typeface="Source Sans Pro"/>
              </a:defRPr>
            </a:lvl4pPr>
            <a:lvl5pPr marR="0" lvl="4" algn="l" rtl="0">
              <a:lnSpc>
                <a:spcPct val="89000"/>
              </a:lnSpc>
              <a:spcBef>
                <a:spcPts val="0"/>
              </a:spcBef>
              <a:spcAft>
                <a:spcPts val="0"/>
              </a:spcAft>
              <a:buClr>
                <a:srgbClr val="191B0E"/>
              </a:buClr>
              <a:buSzPts val="6200"/>
              <a:buFont typeface="Source Sans Pro"/>
              <a:buNone/>
              <a:defRPr sz="6200" b="0" i="0" u="none" strike="noStrike" cap="none">
                <a:solidFill>
                  <a:srgbClr val="191B0E"/>
                </a:solidFill>
                <a:latin typeface="Source Sans Pro"/>
                <a:ea typeface="Source Sans Pro"/>
                <a:cs typeface="Source Sans Pro"/>
                <a:sym typeface="Source Sans Pro"/>
              </a:defRPr>
            </a:lvl5pPr>
            <a:lvl6pPr marR="0" lvl="5" algn="l" rtl="0">
              <a:lnSpc>
                <a:spcPct val="89000"/>
              </a:lnSpc>
              <a:spcBef>
                <a:spcPts val="0"/>
              </a:spcBef>
              <a:spcAft>
                <a:spcPts val="0"/>
              </a:spcAft>
              <a:buClr>
                <a:srgbClr val="191B0E"/>
              </a:buClr>
              <a:buSzPts val="6200"/>
              <a:buFont typeface="Source Sans Pro"/>
              <a:buNone/>
              <a:defRPr sz="6200" b="0" i="0" u="none" strike="noStrike" cap="none">
                <a:solidFill>
                  <a:srgbClr val="191B0E"/>
                </a:solidFill>
                <a:latin typeface="Source Sans Pro"/>
                <a:ea typeface="Source Sans Pro"/>
                <a:cs typeface="Source Sans Pro"/>
                <a:sym typeface="Source Sans Pro"/>
              </a:defRPr>
            </a:lvl6pPr>
            <a:lvl7pPr marR="0" lvl="6" algn="l" rtl="0">
              <a:lnSpc>
                <a:spcPct val="89000"/>
              </a:lnSpc>
              <a:spcBef>
                <a:spcPts val="0"/>
              </a:spcBef>
              <a:spcAft>
                <a:spcPts val="0"/>
              </a:spcAft>
              <a:buClr>
                <a:srgbClr val="191B0E"/>
              </a:buClr>
              <a:buSzPts val="6200"/>
              <a:buFont typeface="Source Sans Pro"/>
              <a:buNone/>
              <a:defRPr sz="6200" b="0" i="0" u="none" strike="noStrike" cap="none">
                <a:solidFill>
                  <a:srgbClr val="191B0E"/>
                </a:solidFill>
                <a:latin typeface="Source Sans Pro"/>
                <a:ea typeface="Source Sans Pro"/>
                <a:cs typeface="Source Sans Pro"/>
                <a:sym typeface="Source Sans Pro"/>
              </a:defRPr>
            </a:lvl7pPr>
            <a:lvl8pPr marR="0" lvl="7" algn="l" rtl="0">
              <a:lnSpc>
                <a:spcPct val="89000"/>
              </a:lnSpc>
              <a:spcBef>
                <a:spcPts val="0"/>
              </a:spcBef>
              <a:spcAft>
                <a:spcPts val="0"/>
              </a:spcAft>
              <a:buClr>
                <a:srgbClr val="191B0E"/>
              </a:buClr>
              <a:buSzPts val="6200"/>
              <a:buFont typeface="Source Sans Pro"/>
              <a:buNone/>
              <a:defRPr sz="6200" b="0" i="0" u="none" strike="noStrike" cap="none">
                <a:solidFill>
                  <a:srgbClr val="191B0E"/>
                </a:solidFill>
                <a:latin typeface="Source Sans Pro"/>
                <a:ea typeface="Source Sans Pro"/>
                <a:cs typeface="Source Sans Pro"/>
                <a:sym typeface="Source Sans Pro"/>
              </a:defRPr>
            </a:lvl8pPr>
            <a:lvl9pPr marR="0" lvl="8" algn="l" rtl="0">
              <a:lnSpc>
                <a:spcPct val="89000"/>
              </a:lnSpc>
              <a:spcBef>
                <a:spcPts val="0"/>
              </a:spcBef>
              <a:spcAft>
                <a:spcPts val="0"/>
              </a:spcAft>
              <a:buClr>
                <a:srgbClr val="191B0E"/>
              </a:buClr>
              <a:buSzPts val="6200"/>
              <a:buFont typeface="Source Sans Pro"/>
              <a:buNone/>
              <a:defRPr sz="6200" b="0" i="0" u="none" strike="noStrike" cap="none">
                <a:solidFill>
                  <a:srgbClr val="191B0E"/>
                </a:solidFill>
                <a:latin typeface="Source Sans Pro"/>
                <a:ea typeface="Source Sans Pro"/>
                <a:cs typeface="Source Sans Pro"/>
                <a:sym typeface="Source Sans Pro"/>
              </a:defRPr>
            </a:lvl9pPr>
          </a:lstStyle>
          <a:p>
            <a:endParaRPr/>
          </a:p>
        </p:txBody>
      </p:sp>
      <p:sp>
        <p:nvSpPr>
          <p:cNvPr id="13" name="Google Shape;13;p1"/>
          <p:cNvSpPr txBox="1">
            <a:spLocks noGrp="1"/>
          </p:cNvSpPr>
          <p:nvPr>
            <p:ph type="body" idx="1"/>
          </p:nvPr>
        </p:nvSpPr>
        <p:spPr>
          <a:xfrm>
            <a:off x="650240" y="2275841"/>
            <a:ext cx="11704320" cy="7477761"/>
          </a:xfrm>
          <a:prstGeom prst="rect">
            <a:avLst/>
          </a:prstGeom>
          <a:noFill/>
          <a:ln>
            <a:noFill/>
          </a:ln>
        </p:spPr>
        <p:txBody>
          <a:bodyPr spcFirstLastPara="1" wrap="square" lIns="45675" tIns="45675" rIns="45675" bIns="45675" anchor="t" anchorCtr="0"/>
          <a:lstStyle>
            <a:lvl1pPr marL="457200" marR="0" lvl="0" indent="-406400" algn="l" rtl="0">
              <a:lnSpc>
                <a:spcPct val="94000"/>
              </a:lnSpc>
              <a:spcBef>
                <a:spcPts val="1400"/>
              </a:spcBef>
              <a:spcAft>
                <a:spcPts val="0"/>
              </a:spcAft>
              <a:buClr>
                <a:srgbClr val="191B0E"/>
              </a:buClr>
              <a:buSzPts val="2800"/>
              <a:buFont typeface="Helvetica Neue"/>
              <a:buChar char="■"/>
              <a:defRPr sz="2800" b="0" i="0" u="none" strike="noStrike" cap="none">
                <a:solidFill>
                  <a:srgbClr val="191B0E"/>
                </a:solidFill>
                <a:latin typeface="Source Sans Pro"/>
                <a:ea typeface="Source Sans Pro"/>
                <a:cs typeface="Source Sans Pro"/>
                <a:sym typeface="Source Sans Pro"/>
              </a:defRPr>
            </a:lvl1pPr>
            <a:lvl2pPr marL="914400" marR="0" lvl="1" indent="-406400" algn="l" rtl="0">
              <a:lnSpc>
                <a:spcPct val="94000"/>
              </a:lnSpc>
              <a:spcBef>
                <a:spcPts val="1400"/>
              </a:spcBef>
              <a:spcAft>
                <a:spcPts val="0"/>
              </a:spcAft>
              <a:buClr>
                <a:srgbClr val="191B0E"/>
              </a:buClr>
              <a:buSzPts val="2800"/>
              <a:buFont typeface="Helvetica Neue"/>
              <a:buChar char="–"/>
              <a:defRPr sz="2800" b="0" i="0" u="none" strike="noStrike" cap="none">
                <a:solidFill>
                  <a:srgbClr val="191B0E"/>
                </a:solidFill>
                <a:latin typeface="Source Sans Pro"/>
                <a:ea typeface="Source Sans Pro"/>
                <a:cs typeface="Source Sans Pro"/>
                <a:sym typeface="Source Sans Pro"/>
              </a:defRPr>
            </a:lvl2pPr>
            <a:lvl3pPr marL="1371600" marR="0" lvl="2" indent="-406400" algn="l" rtl="0">
              <a:lnSpc>
                <a:spcPct val="94000"/>
              </a:lnSpc>
              <a:spcBef>
                <a:spcPts val="1400"/>
              </a:spcBef>
              <a:spcAft>
                <a:spcPts val="0"/>
              </a:spcAft>
              <a:buClr>
                <a:srgbClr val="191B0E"/>
              </a:buClr>
              <a:buSzPts val="2800"/>
              <a:buFont typeface="Helvetica Neue"/>
              <a:buChar char="■"/>
              <a:defRPr sz="2800" b="0" i="0" u="none" strike="noStrike" cap="none">
                <a:solidFill>
                  <a:srgbClr val="191B0E"/>
                </a:solidFill>
                <a:latin typeface="Source Sans Pro"/>
                <a:ea typeface="Source Sans Pro"/>
                <a:cs typeface="Source Sans Pro"/>
                <a:sym typeface="Source Sans Pro"/>
              </a:defRPr>
            </a:lvl3pPr>
            <a:lvl4pPr marL="1828800" marR="0" lvl="3" indent="-406400" algn="l" rtl="0">
              <a:lnSpc>
                <a:spcPct val="94000"/>
              </a:lnSpc>
              <a:spcBef>
                <a:spcPts val="1400"/>
              </a:spcBef>
              <a:spcAft>
                <a:spcPts val="0"/>
              </a:spcAft>
              <a:buClr>
                <a:srgbClr val="191B0E"/>
              </a:buClr>
              <a:buSzPts val="2800"/>
              <a:buFont typeface="Helvetica Neue"/>
              <a:buChar char="–"/>
              <a:defRPr sz="2800" b="0" i="0" u="none" strike="noStrike" cap="none">
                <a:solidFill>
                  <a:srgbClr val="191B0E"/>
                </a:solidFill>
                <a:latin typeface="Source Sans Pro"/>
                <a:ea typeface="Source Sans Pro"/>
                <a:cs typeface="Source Sans Pro"/>
                <a:sym typeface="Source Sans Pro"/>
              </a:defRPr>
            </a:lvl4pPr>
            <a:lvl5pPr marL="2286000" marR="0" lvl="4" indent="-406400" algn="l" rtl="0">
              <a:lnSpc>
                <a:spcPct val="94000"/>
              </a:lnSpc>
              <a:spcBef>
                <a:spcPts val="1400"/>
              </a:spcBef>
              <a:spcAft>
                <a:spcPts val="0"/>
              </a:spcAft>
              <a:buClr>
                <a:srgbClr val="191B0E"/>
              </a:buClr>
              <a:buSzPts val="2800"/>
              <a:buFont typeface="Helvetica Neue"/>
              <a:buChar char="■"/>
              <a:defRPr sz="2800" b="0" i="0" u="none" strike="noStrike" cap="none">
                <a:solidFill>
                  <a:srgbClr val="191B0E"/>
                </a:solidFill>
                <a:latin typeface="Source Sans Pro"/>
                <a:ea typeface="Source Sans Pro"/>
                <a:cs typeface="Source Sans Pro"/>
                <a:sym typeface="Source Sans Pro"/>
              </a:defRPr>
            </a:lvl5pPr>
            <a:lvl6pPr marL="2743200" marR="0" lvl="5" indent="-406400" algn="l" rtl="0">
              <a:lnSpc>
                <a:spcPct val="94000"/>
              </a:lnSpc>
              <a:spcBef>
                <a:spcPts val="1400"/>
              </a:spcBef>
              <a:spcAft>
                <a:spcPts val="0"/>
              </a:spcAft>
              <a:buClr>
                <a:srgbClr val="191B0E"/>
              </a:buClr>
              <a:buSzPts val="2800"/>
              <a:buFont typeface="Helvetica Neue"/>
              <a:buChar char="–"/>
              <a:defRPr sz="2800" b="0" i="0" u="none" strike="noStrike" cap="none">
                <a:solidFill>
                  <a:srgbClr val="191B0E"/>
                </a:solidFill>
                <a:latin typeface="Source Sans Pro"/>
                <a:ea typeface="Source Sans Pro"/>
                <a:cs typeface="Source Sans Pro"/>
                <a:sym typeface="Source Sans Pro"/>
              </a:defRPr>
            </a:lvl6pPr>
            <a:lvl7pPr marL="3200400" marR="0" lvl="6" indent="-406400" algn="l" rtl="0">
              <a:lnSpc>
                <a:spcPct val="94000"/>
              </a:lnSpc>
              <a:spcBef>
                <a:spcPts val="1400"/>
              </a:spcBef>
              <a:spcAft>
                <a:spcPts val="0"/>
              </a:spcAft>
              <a:buClr>
                <a:srgbClr val="191B0E"/>
              </a:buClr>
              <a:buSzPts val="2800"/>
              <a:buFont typeface="Helvetica Neue"/>
              <a:buChar char="■"/>
              <a:defRPr sz="2800" b="0" i="0" u="none" strike="noStrike" cap="none">
                <a:solidFill>
                  <a:srgbClr val="191B0E"/>
                </a:solidFill>
                <a:latin typeface="Source Sans Pro"/>
                <a:ea typeface="Source Sans Pro"/>
                <a:cs typeface="Source Sans Pro"/>
                <a:sym typeface="Source Sans Pro"/>
              </a:defRPr>
            </a:lvl7pPr>
            <a:lvl8pPr marL="3657600" marR="0" lvl="7" indent="-406400" algn="l" rtl="0">
              <a:lnSpc>
                <a:spcPct val="94000"/>
              </a:lnSpc>
              <a:spcBef>
                <a:spcPts val="1400"/>
              </a:spcBef>
              <a:spcAft>
                <a:spcPts val="0"/>
              </a:spcAft>
              <a:buClr>
                <a:srgbClr val="191B0E"/>
              </a:buClr>
              <a:buSzPts val="2800"/>
              <a:buFont typeface="Helvetica Neue"/>
              <a:buChar char="–"/>
              <a:defRPr sz="2800" b="0" i="0" u="none" strike="noStrike" cap="none">
                <a:solidFill>
                  <a:srgbClr val="191B0E"/>
                </a:solidFill>
                <a:latin typeface="Source Sans Pro"/>
                <a:ea typeface="Source Sans Pro"/>
                <a:cs typeface="Source Sans Pro"/>
                <a:sym typeface="Source Sans Pro"/>
              </a:defRPr>
            </a:lvl8pPr>
            <a:lvl9pPr marL="4114800" marR="0" lvl="8" indent="-406400" algn="l" rtl="0">
              <a:lnSpc>
                <a:spcPct val="94000"/>
              </a:lnSpc>
              <a:spcBef>
                <a:spcPts val="1400"/>
              </a:spcBef>
              <a:spcAft>
                <a:spcPts val="0"/>
              </a:spcAft>
              <a:buClr>
                <a:srgbClr val="191B0E"/>
              </a:buClr>
              <a:buSzPts val="2800"/>
              <a:buFont typeface="Helvetica Neue"/>
              <a:buChar char="■"/>
              <a:defRPr sz="2800" b="0" i="0" u="none" strike="noStrike" cap="none">
                <a:solidFill>
                  <a:srgbClr val="191B0E"/>
                </a:solidFill>
                <a:latin typeface="Source Sans Pro"/>
                <a:ea typeface="Source Sans Pro"/>
                <a:cs typeface="Source Sans Pro"/>
                <a:sym typeface="Source Sans Pro"/>
              </a:defRPr>
            </a:lvl9pPr>
          </a:lstStyle>
          <a:p>
            <a:endParaRPr/>
          </a:p>
        </p:txBody>
      </p:sp>
      <p:sp>
        <p:nvSpPr>
          <p:cNvPr id="14" name="Google Shape;14;p1"/>
          <p:cNvSpPr txBox="1">
            <a:spLocks noGrp="1"/>
          </p:cNvSpPr>
          <p:nvPr>
            <p:ph type="sldNum" idx="12"/>
          </p:nvPr>
        </p:nvSpPr>
        <p:spPr>
          <a:xfrm>
            <a:off x="11505098" y="9312225"/>
            <a:ext cx="301869" cy="307301"/>
          </a:xfrm>
          <a:prstGeom prst="rect">
            <a:avLst/>
          </a:prstGeom>
          <a:noFill/>
          <a:ln>
            <a:noFill/>
          </a:ln>
        </p:spPr>
        <p:txBody>
          <a:bodyPr spcFirstLastPara="1" wrap="square" lIns="45675" tIns="45675" rIns="45675" bIns="45675" anchor="ctr" anchorCtr="0">
            <a:noAutofit/>
          </a:bodyPr>
          <a:lstStyle>
            <a:lvl1pPr marL="0" marR="0" lvl="0" indent="0" algn="r" rtl="0">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1pPr>
            <a:lvl2pPr marL="0" marR="0" lvl="1" indent="0" algn="r" rtl="0">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2pPr>
            <a:lvl3pPr marL="0" marR="0" lvl="2" indent="0" algn="r" rtl="0">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3pPr>
            <a:lvl4pPr marL="0" marR="0" lvl="3" indent="0" algn="r" rtl="0">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4pPr>
            <a:lvl5pPr marL="0" marR="0" lvl="4" indent="0" algn="r" rtl="0">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5pPr>
            <a:lvl6pPr marL="0" marR="0" lvl="5" indent="0" algn="r" rtl="0">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6pPr>
            <a:lvl7pPr marL="0" marR="0" lvl="6" indent="0" algn="r" rtl="0">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7pPr>
            <a:lvl8pPr marL="0" marR="0" lvl="7" indent="0" algn="r" rtl="0">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8pPr>
            <a:lvl9pPr marL="0" marR="0" lvl="8" indent="0" algn="r" rtl="0">
              <a:lnSpc>
                <a:spcPct val="100000"/>
              </a:lnSpc>
              <a:spcBef>
                <a:spcPts val="0"/>
              </a:spcBef>
              <a:spcAft>
                <a:spcPts val="0"/>
              </a:spcAft>
              <a:buClr>
                <a:srgbClr val="191B0E"/>
              </a:buClr>
              <a:buSzPts val="1400"/>
              <a:buFont typeface="Source Sans Pro"/>
              <a:buNone/>
              <a:defRPr sz="1050" b="0" i="0" u="none" strike="noStrike" cap="none">
                <a:solidFill>
                  <a:srgbClr val="191B0E"/>
                </a:solidFill>
                <a:latin typeface="Source Sans Pro"/>
                <a:ea typeface="Source Sans Pro"/>
                <a:cs typeface="Source Sans Pro"/>
                <a:sym typeface="Source Sans Pro"/>
              </a:defRPr>
            </a:lvl9pPr>
          </a:lstStyle>
          <a:p>
            <a:fld id="{00000000-1234-1234-1234-123412341234}" type="slidenum">
              <a:rPr lang="en-US" smtClean="0"/>
              <a:pPr/>
              <a:t>‹N›</a:t>
            </a:fld>
            <a:endParaRPr lang="en-US">
              <a:solidFill>
                <a:srgbClr val="000000"/>
              </a:solidFill>
              <a:latin typeface="Arial"/>
              <a:ea typeface="Arial"/>
              <a:cs typeface="Arial"/>
              <a:sym typeface="Arial"/>
            </a:endParaRPr>
          </a:p>
        </p:txBody>
      </p:sp>
    </p:spTree>
    <p:extLst>
      <p:ext uri="{BB962C8B-B14F-4D97-AF65-F5344CB8AC3E}">
        <p14:creationId xmlns:p14="http://schemas.microsoft.com/office/powerpoint/2010/main" val="2716133791"/>
      </p:ext>
    </p:extLst>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93"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inescuola.it/progetto"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Google Shape;75;p14"/>
          <p:cNvSpPr txBox="1">
            <a:spLocks noGrp="1"/>
          </p:cNvSpPr>
          <p:nvPr>
            <p:ph type="ctrTitle"/>
          </p:nvPr>
        </p:nvSpPr>
        <p:spPr>
          <a:xfrm>
            <a:off x="1579561" y="2348073"/>
            <a:ext cx="9832699" cy="3302001"/>
          </a:xfrm>
          <a:prstGeom prst="rect">
            <a:avLst/>
          </a:prstGeom>
        </p:spPr>
        <p:txBody>
          <a:bodyPr/>
          <a:lstStyle>
            <a:lvl1pPr defTabSz="859536">
              <a:defRPr sz="7990"/>
            </a:lvl1pPr>
          </a:lstStyle>
          <a:p>
            <a:r>
              <a:t>“DIDATTICA DELL’AUDIOVISIVO”</a:t>
            </a:r>
          </a:p>
        </p:txBody>
      </p:sp>
      <p:sp>
        <p:nvSpPr>
          <p:cNvPr id="136" name="Google Shape;76;p14"/>
          <p:cNvSpPr txBox="1">
            <a:spLocks noGrp="1"/>
          </p:cNvSpPr>
          <p:nvPr>
            <p:ph type="subTitle" sz="quarter" idx="1"/>
          </p:nvPr>
        </p:nvSpPr>
        <p:spPr>
          <a:xfrm>
            <a:off x="1269999" y="5785776"/>
            <a:ext cx="10464801" cy="1130301"/>
          </a:xfrm>
          <a:prstGeom prst="rect">
            <a:avLst/>
          </a:prstGeom>
        </p:spPr>
        <p:txBody>
          <a:bodyPr/>
          <a:lstStyle>
            <a:lvl1pPr marL="0">
              <a:defRPr sz="3200"/>
            </a:lvl1pPr>
          </a:lstStyle>
          <a:p>
            <a:r>
              <a:t>LE PREMESSE</a:t>
            </a:r>
          </a:p>
        </p:txBody>
      </p:sp>
      <p:pic>
        <p:nvPicPr>
          <p:cNvPr id="137" name="logo_grande_trasparente.png" descr="logo_grande_trasparente.png"/>
          <p:cNvPicPr>
            <a:picLocks noChangeAspect="1"/>
          </p:cNvPicPr>
          <p:nvPr/>
        </p:nvPicPr>
        <p:blipFill>
          <a:blip r:embed="rId2">
            <a:extLst/>
          </a:blip>
          <a:stretch>
            <a:fillRect/>
          </a:stretch>
        </p:blipFill>
        <p:spPr>
          <a:xfrm>
            <a:off x="11162076" y="820177"/>
            <a:ext cx="1043026" cy="1392193"/>
          </a:xfrm>
          <a:prstGeom prst="rect">
            <a:avLst/>
          </a:prstGeom>
          <a:ln w="12700">
            <a:miter lim="400000"/>
          </a:ln>
        </p:spPr>
      </p:pic>
      <p:sp>
        <p:nvSpPr>
          <p:cNvPr id="138" name="Piemonte"/>
          <p:cNvSpPr txBox="1"/>
          <p:nvPr/>
        </p:nvSpPr>
        <p:spPr>
          <a:xfrm>
            <a:off x="6968511" y="8288449"/>
            <a:ext cx="1568625" cy="4070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2900" i="1"/>
            </a:lvl1pPr>
          </a:lstStyle>
          <a:p>
            <a:r>
              <a:t>Piemonte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Google Shape;128;p22"/>
          <p:cNvSpPr txBox="1">
            <a:spLocks noGrp="1"/>
          </p:cNvSpPr>
          <p:nvPr>
            <p:ph type="title"/>
          </p:nvPr>
        </p:nvSpPr>
        <p:spPr>
          <a:xfrm>
            <a:off x="1079500" y="971455"/>
            <a:ext cx="11099800" cy="1535064"/>
          </a:xfrm>
          <a:prstGeom prst="rect">
            <a:avLst/>
          </a:prstGeom>
        </p:spPr>
        <p:txBody>
          <a:bodyPr/>
          <a:lstStyle>
            <a:lvl1pPr algn="ctr">
              <a:defRPr sz="4700"/>
            </a:lvl1pPr>
          </a:lstStyle>
          <a:p>
            <a:r>
              <a:t>IN ITALIA LA DIDATTICA DELL’AUDIOVISIVO…</a:t>
            </a:r>
          </a:p>
        </p:txBody>
      </p:sp>
      <p:sp>
        <p:nvSpPr>
          <p:cNvPr id="184" name="Google Shape;129;p22"/>
          <p:cNvSpPr txBox="1">
            <a:spLocks noGrp="1"/>
          </p:cNvSpPr>
          <p:nvPr>
            <p:ph type="body" idx="1"/>
          </p:nvPr>
        </p:nvSpPr>
        <p:spPr>
          <a:xfrm>
            <a:off x="1257349" y="2658926"/>
            <a:ext cx="11099702" cy="5805600"/>
          </a:xfrm>
          <a:prstGeom prst="rect">
            <a:avLst/>
          </a:prstGeom>
        </p:spPr>
        <p:txBody>
          <a:bodyPr/>
          <a:lstStyle/>
          <a:p>
            <a:pPr marL="0" indent="0">
              <a:spcBef>
                <a:spcPts val="0"/>
              </a:spcBef>
              <a:buSzTx/>
              <a:buNone/>
            </a:pPr>
            <a:endParaRPr>
              <a:solidFill>
                <a:srgbClr val="000000"/>
              </a:solidFill>
            </a:endParaRPr>
          </a:p>
          <a:p>
            <a:pPr marL="342900">
              <a:buClr>
                <a:srgbClr val="000000"/>
              </a:buClr>
              <a:defRPr>
                <a:solidFill>
                  <a:srgbClr val="000000"/>
                </a:solidFill>
              </a:defRPr>
            </a:pPr>
            <a:r>
              <a:t>È ai suoi </a:t>
            </a:r>
            <a:r>
              <a:rPr>
                <a:solidFill>
                  <a:srgbClr val="191B0E"/>
                </a:solidFill>
              </a:rPr>
              <a:t>inizi: fino a pochi anni fa le scuole dove in Italia si insegnava audiovisivo non erano più di una quindicina</a:t>
            </a:r>
          </a:p>
          <a:p>
            <a:pPr marL="342900"/>
            <a:r>
              <a:t>I confini e le caratteristiche della materia sono piuttosto indefinite</a:t>
            </a:r>
            <a:endParaRPr>
              <a:solidFill>
                <a:srgbClr val="FF0000"/>
              </a:solidFill>
            </a:endParaRPr>
          </a:p>
          <a:p>
            <a:pPr marL="342900"/>
            <a:r>
              <a:t>I docenti hanno preparazioni differenziate e subiscono la tentazione di definire la materia sulla base delle proprie specifiche competenze</a:t>
            </a:r>
          </a:p>
          <a:p>
            <a:pPr marL="342900"/>
            <a:r>
              <a:t>Le problematiche dell’insegnamento dell’audiovisivo si scontrano con il crescente interesse dei giovani e le richieste del territorio</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Google Shape;134;p23"/>
          <p:cNvSpPr txBox="1">
            <a:spLocks noGrp="1"/>
          </p:cNvSpPr>
          <p:nvPr>
            <p:ph type="ctrTitle"/>
          </p:nvPr>
        </p:nvSpPr>
        <p:spPr>
          <a:xfrm>
            <a:off x="1652243" y="2509923"/>
            <a:ext cx="9700314" cy="3136563"/>
          </a:xfrm>
          <a:prstGeom prst="rect">
            <a:avLst/>
          </a:prstGeom>
        </p:spPr>
        <p:txBody>
          <a:bodyPr/>
          <a:lstStyle>
            <a:lvl1pPr defTabSz="850391">
              <a:defRPr sz="7905"/>
            </a:lvl1pPr>
          </a:lstStyle>
          <a:p>
            <a:r>
              <a:t>“DIDATTICA DELL’AUDIOVISIVO”</a:t>
            </a:r>
          </a:p>
        </p:txBody>
      </p:sp>
      <p:sp>
        <p:nvSpPr>
          <p:cNvPr id="187" name="Google Shape;135;p23"/>
          <p:cNvSpPr txBox="1">
            <a:spLocks noGrp="1"/>
          </p:cNvSpPr>
          <p:nvPr>
            <p:ph type="subTitle" sz="quarter" idx="1"/>
          </p:nvPr>
        </p:nvSpPr>
        <p:spPr>
          <a:xfrm>
            <a:off x="1270000" y="5944039"/>
            <a:ext cx="10464800" cy="1130302"/>
          </a:xfrm>
          <a:prstGeom prst="rect">
            <a:avLst/>
          </a:prstGeom>
        </p:spPr>
        <p:txBody>
          <a:bodyPr/>
          <a:lstStyle>
            <a:lvl1pPr marL="0">
              <a:defRPr sz="2900"/>
            </a:lvl1pPr>
          </a:lstStyle>
          <a:p>
            <a:r>
              <a:t>IL PROGETTO</a:t>
            </a:r>
          </a:p>
        </p:txBody>
      </p:sp>
      <p:pic>
        <p:nvPicPr>
          <p:cNvPr id="188" name="logo_grande_trasparente.png" descr="logo_grande_trasparente.png"/>
          <p:cNvPicPr>
            <a:picLocks noChangeAspect="1"/>
          </p:cNvPicPr>
          <p:nvPr/>
        </p:nvPicPr>
        <p:blipFill>
          <a:blip r:embed="rId2">
            <a:extLst/>
          </a:blip>
          <a:stretch>
            <a:fillRect/>
          </a:stretch>
        </p:blipFill>
        <p:spPr>
          <a:xfrm>
            <a:off x="11162076" y="820177"/>
            <a:ext cx="1043027" cy="1392193"/>
          </a:xfrm>
          <a:prstGeom prst="rect">
            <a:avLst/>
          </a:prstGeom>
          <a:ln w="12700">
            <a:miter lim="400000"/>
          </a:ln>
        </p:spPr>
      </p:pic>
      <p:sp>
        <p:nvSpPr>
          <p:cNvPr id="189" name="Piemonte"/>
          <p:cNvSpPr txBox="1"/>
          <p:nvPr/>
        </p:nvSpPr>
        <p:spPr>
          <a:xfrm>
            <a:off x="6968511" y="8288449"/>
            <a:ext cx="1568625" cy="407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2900" i="1"/>
            </a:lvl1pPr>
          </a:lstStyle>
          <a:p>
            <a:r>
              <a:t>Piemonte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Google Shape;140;p24"/>
          <p:cNvSpPr txBox="1">
            <a:spLocks noGrp="1"/>
          </p:cNvSpPr>
          <p:nvPr>
            <p:ph type="title"/>
          </p:nvPr>
        </p:nvSpPr>
        <p:spPr>
          <a:xfrm>
            <a:off x="1463038" y="975360"/>
            <a:ext cx="10241402" cy="2113201"/>
          </a:xfrm>
          <a:prstGeom prst="rect">
            <a:avLst/>
          </a:prstGeom>
        </p:spPr>
        <p:txBody>
          <a:bodyPr/>
          <a:lstStyle/>
          <a:p>
            <a:r>
              <a:t>LE SCUOLE DELLA RETE</a:t>
            </a:r>
          </a:p>
        </p:txBody>
      </p:sp>
      <p:sp>
        <p:nvSpPr>
          <p:cNvPr id="192" name="Google Shape;141;p24"/>
          <p:cNvSpPr txBox="1">
            <a:spLocks noGrp="1"/>
          </p:cNvSpPr>
          <p:nvPr>
            <p:ph type="body" idx="1"/>
          </p:nvPr>
        </p:nvSpPr>
        <p:spPr>
          <a:xfrm>
            <a:off x="1490750" y="2335874"/>
            <a:ext cx="10023300" cy="7158902"/>
          </a:xfrm>
          <a:prstGeom prst="rect">
            <a:avLst/>
          </a:prstGeom>
        </p:spPr>
        <p:txBody>
          <a:bodyPr/>
          <a:lstStyle/>
          <a:p>
            <a:pPr marL="0" indent="0">
              <a:buSzTx/>
              <a:buNone/>
              <a:defRPr sz="2600">
                <a:solidFill>
                  <a:srgbClr val="000000"/>
                </a:solidFill>
                <a:latin typeface="+mj-lt"/>
                <a:ea typeface="+mj-ea"/>
                <a:cs typeface="+mj-cs"/>
                <a:sym typeface="Arial"/>
              </a:defRPr>
            </a:pPr>
            <a:r>
              <a:t>ITSOS Albe Steiner, Milano (capofila)</a:t>
            </a:r>
          </a:p>
          <a:p>
            <a:pPr marL="0" indent="0">
              <a:buSzTx/>
              <a:buNone/>
              <a:defRPr sz="2600">
                <a:solidFill>
                  <a:srgbClr val="000000"/>
                </a:solidFill>
                <a:latin typeface="+mj-lt"/>
                <a:ea typeface="+mj-ea"/>
                <a:cs typeface="+mj-cs"/>
                <a:sym typeface="Arial"/>
              </a:defRPr>
            </a:pPr>
            <a:r>
              <a:t>IPSIA Leonardo da Vinci, Magenta (MI) </a:t>
            </a:r>
          </a:p>
          <a:p>
            <a:pPr marL="0" indent="0">
              <a:buSzTx/>
              <a:buNone/>
              <a:defRPr sz="2600">
                <a:solidFill>
                  <a:srgbClr val="000000"/>
                </a:solidFill>
                <a:latin typeface="+mj-lt"/>
                <a:ea typeface="+mj-ea"/>
                <a:cs typeface="+mj-cs"/>
                <a:sym typeface="Arial"/>
              </a:defRPr>
            </a:pPr>
            <a:r>
              <a:t>ITTG Marcora, Inveruno (MI)</a:t>
            </a:r>
          </a:p>
          <a:p>
            <a:pPr marL="0" indent="0">
              <a:buSzTx/>
              <a:buNone/>
              <a:defRPr sz="2600">
                <a:solidFill>
                  <a:srgbClr val="000000"/>
                </a:solidFill>
                <a:latin typeface="+mj-lt"/>
                <a:ea typeface="+mj-ea"/>
                <a:cs typeface="+mj-cs"/>
                <a:sym typeface="Arial"/>
              </a:defRPr>
            </a:pPr>
            <a:r>
              <a:t>ISS Caniana, Bergamo</a:t>
            </a:r>
          </a:p>
          <a:p>
            <a:pPr marL="0" indent="0">
              <a:buSzTx/>
              <a:buNone/>
              <a:defRPr sz="2600">
                <a:solidFill>
                  <a:srgbClr val="000000"/>
                </a:solidFill>
                <a:latin typeface="+mj-lt"/>
                <a:ea typeface="+mj-ea"/>
                <a:cs typeface="+mj-cs"/>
                <a:sym typeface="Arial"/>
              </a:defRPr>
            </a:pPr>
            <a:r>
              <a:t>ISS Golgi, Brescia</a:t>
            </a:r>
          </a:p>
          <a:p>
            <a:pPr marL="0" indent="0">
              <a:buSzTx/>
              <a:buNone/>
              <a:defRPr sz="2600">
                <a:solidFill>
                  <a:srgbClr val="000000"/>
                </a:solidFill>
                <a:latin typeface="+mj-lt"/>
                <a:ea typeface="+mj-ea"/>
                <a:cs typeface="+mj-cs"/>
                <a:sym typeface="Arial"/>
              </a:defRPr>
            </a:pPr>
            <a:r>
              <a:t>IIS Bodoni-Paravia, Torino IPS Albe Steiner, Torino</a:t>
            </a:r>
          </a:p>
          <a:p>
            <a:pPr marL="0" indent="0">
              <a:buSzTx/>
              <a:buNone/>
              <a:defRPr sz="2600">
                <a:solidFill>
                  <a:srgbClr val="000000"/>
                </a:solidFill>
                <a:latin typeface="+mj-lt"/>
                <a:ea typeface="+mj-ea"/>
                <a:cs typeface="+mj-cs"/>
                <a:sym typeface="Arial"/>
              </a:defRPr>
            </a:pPr>
            <a:r>
              <a:t>IISS Des Ambrois, Oulx (TO) IIS Bosso-Monti, Torino</a:t>
            </a:r>
          </a:p>
          <a:p>
            <a:pPr marL="0" indent="0">
              <a:buSzTx/>
              <a:buNone/>
              <a:defRPr sz="2600">
                <a:solidFill>
                  <a:srgbClr val="000000"/>
                </a:solidFill>
                <a:latin typeface="+mj-lt"/>
                <a:ea typeface="+mj-ea"/>
                <a:cs typeface="+mj-cs"/>
                <a:sym typeface="Arial"/>
              </a:defRPr>
            </a:pPr>
            <a:r>
              <a:t>ISIS Caravaggio, San Gennaro Vesuviano (NA) ISIS Leone-Nobile, Nola (NA)</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Google Shape;146;p25"/>
          <p:cNvSpPr txBox="1">
            <a:spLocks noGrp="1"/>
          </p:cNvSpPr>
          <p:nvPr>
            <p:ph type="title"/>
          </p:nvPr>
        </p:nvSpPr>
        <p:spPr>
          <a:xfrm>
            <a:off x="952500" y="622300"/>
            <a:ext cx="11099800" cy="927646"/>
          </a:xfrm>
          <a:prstGeom prst="rect">
            <a:avLst/>
          </a:prstGeom>
        </p:spPr>
        <p:txBody>
          <a:bodyPr/>
          <a:lstStyle>
            <a:lvl1pPr algn="ctr">
              <a:defRPr sz="5300"/>
            </a:lvl1pPr>
          </a:lstStyle>
          <a:p>
            <a:r>
              <a:t>FINALITA’ DEL PROGETTO</a:t>
            </a:r>
          </a:p>
        </p:txBody>
      </p:sp>
      <p:sp>
        <p:nvSpPr>
          <p:cNvPr id="195" name="Google Shape;147;p25"/>
          <p:cNvSpPr txBox="1">
            <a:spLocks noGrp="1"/>
          </p:cNvSpPr>
          <p:nvPr>
            <p:ph type="body" idx="1"/>
          </p:nvPr>
        </p:nvSpPr>
        <p:spPr>
          <a:xfrm>
            <a:off x="952500" y="2504527"/>
            <a:ext cx="11099800" cy="6372773"/>
          </a:xfrm>
          <a:prstGeom prst="rect">
            <a:avLst/>
          </a:prstGeom>
        </p:spPr>
        <p:txBody>
          <a:bodyPr/>
          <a:lstStyle/>
          <a:p>
            <a:pPr marL="342900">
              <a:spcBef>
                <a:spcPts val="0"/>
              </a:spcBef>
            </a:pPr>
            <a:r>
              <a:t>Contribuire alla crescita della comunicazione tra docenti dell’audiovisivo, in modo che la diversa formazione e le differenti collocazioni favoriscano lo scambio delle esperienze didattiche</a:t>
            </a:r>
          </a:p>
          <a:p>
            <a:pPr marL="342900"/>
            <a:r>
              <a:t>Incoraggiare i docenti dell’audiovisivo ad esplorare gli sterminati territori della materia, al di là dei confini della propria formazione, innescando un processo di formazione permanente</a:t>
            </a:r>
          </a:p>
          <a:p>
            <a:pPr marL="342900"/>
            <a:r>
              <a:t>Responsabilizzare i docenti di audiovisivo nel compito di alfabetizzare i docenti delle altre materie </a:t>
            </a:r>
          </a:p>
          <a:p>
            <a:pPr marL="342900"/>
            <a:r>
              <a:t>Contribuire alla “normalizzazione” della materia, alla definizione di programmi nazionali, alla realizzazione di materiali condivisi e piattaforme comuni</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Google Shape;152;p26"/>
          <p:cNvSpPr txBox="1">
            <a:spLocks noGrp="1"/>
          </p:cNvSpPr>
          <p:nvPr>
            <p:ph type="title"/>
          </p:nvPr>
        </p:nvSpPr>
        <p:spPr>
          <a:xfrm>
            <a:off x="952500" y="1206500"/>
            <a:ext cx="11099800" cy="927646"/>
          </a:xfrm>
          <a:prstGeom prst="rect">
            <a:avLst/>
          </a:prstGeom>
        </p:spPr>
        <p:txBody>
          <a:bodyPr/>
          <a:lstStyle>
            <a:lvl1pPr algn="ctr">
              <a:defRPr sz="5300"/>
            </a:lvl1pPr>
          </a:lstStyle>
          <a:p>
            <a:r>
              <a:t>FASI DEL PROGETTO</a:t>
            </a:r>
          </a:p>
        </p:txBody>
      </p:sp>
      <p:sp>
        <p:nvSpPr>
          <p:cNvPr id="198" name="Google Shape;153;p26"/>
          <p:cNvSpPr txBox="1">
            <a:spLocks noGrp="1"/>
          </p:cNvSpPr>
          <p:nvPr>
            <p:ph type="body" idx="1"/>
          </p:nvPr>
        </p:nvSpPr>
        <p:spPr>
          <a:xfrm>
            <a:off x="952500" y="2504527"/>
            <a:ext cx="11099800" cy="6372773"/>
          </a:xfrm>
          <a:prstGeom prst="rect">
            <a:avLst/>
          </a:prstGeom>
        </p:spPr>
        <p:txBody>
          <a:bodyPr/>
          <a:lstStyle/>
          <a:p>
            <a:pPr marL="0" indent="0">
              <a:spcBef>
                <a:spcPts val="0"/>
              </a:spcBef>
              <a:buSzTx/>
              <a:buNone/>
            </a:pPr>
            <a:endParaRPr/>
          </a:p>
          <a:p>
            <a:pPr marL="0" indent="0">
              <a:buSzTx/>
              <a:buNone/>
            </a:pPr>
            <a:r>
              <a:t>PRIMA FASE: rafforzamento della preparazione degli insegnanti di materie audiovisive, tramite autoformazione interna, seminari universitari e laboratori di aggiornamento tecnico in enti specializzati. </a:t>
            </a:r>
          </a:p>
          <a:p>
            <a:pPr marL="0" indent="0">
              <a:buSzTx/>
              <a:buNone/>
            </a:pPr>
            <a:r>
              <a:t>SECONDA FASE: i docenti certificati come “Operatori di educazione visiva a scuola” potranno formare gli insegnanti delle materie curricolari a utilizzare il linguaggio audiovisivo per la didattica teorica e pratica delle discipline umanistiche e scientifiche.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Google Shape;158;p27"/>
          <p:cNvSpPr txBox="1">
            <a:spLocks noGrp="1"/>
          </p:cNvSpPr>
          <p:nvPr>
            <p:ph type="title"/>
          </p:nvPr>
        </p:nvSpPr>
        <p:spPr>
          <a:xfrm>
            <a:off x="952500" y="869675"/>
            <a:ext cx="11099800" cy="927647"/>
          </a:xfrm>
          <a:prstGeom prst="rect">
            <a:avLst/>
          </a:prstGeom>
        </p:spPr>
        <p:txBody>
          <a:bodyPr/>
          <a:lstStyle>
            <a:lvl1pPr algn="ctr">
              <a:defRPr sz="5300"/>
            </a:lvl1pPr>
          </a:lstStyle>
          <a:p>
            <a:r>
              <a:t>PRIMA FASE DEL PROGETTO</a:t>
            </a:r>
          </a:p>
        </p:txBody>
      </p:sp>
      <p:sp>
        <p:nvSpPr>
          <p:cNvPr id="201" name="Google Shape;159;p27"/>
          <p:cNvSpPr txBox="1">
            <a:spLocks noGrp="1"/>
          </p:cNvSpPr>
          <p:nvPr>
            <p:ph type="body" idx="1"/>
          </p:nvPr>
        </p:nvSpPr>
        <p:spPr>
          <a:xfrm>
            <a:off x="952500" y="2504527"/>
            <a:ext cx="11099800" cy="6372773"/>
          </a:xfrm>
          <a:prstGeom prst="rect">
            <a:avLst/>
          </a:prstGeom>
        </p:spPr>
        <p:txBody>
          <a:bodyPr/>
          <a:lstStyle/>
          <a:p>
            <a:pPr indent="-457200" algn="just">
              <a:spcBef>
                <a:spcPts val="0"/>
              </a:spcBef>
              <a:buSzPts val="2400"/>
              <a:buFontTx/>
              <a:buAutoNum type="arabicPeriod"/>
              <a:defRPr sz="2400"/>
            </a:pPr>
            <a:r>
              <a:t>AUTOFORMAZIONE. Organizzazione di una serie di incontri di carattere laboratoriale a base regionale che abbiano per sede le scuole partner del progetto e per partecipanti i docenti di materie audiovisive; obiettivo: facilitare la circolazione di buone pratiche e di competenze il più possibile diversificate.</a:t>
            </a:r>
          </a:p>
          <a:p>
            <a:pPr indent="-457200" algn="just">
              <a:spcBef>
                <a:spcPts val="2700"/>
              </a:spcBef>
              <a:buSzPts val="2400"/>
              <a:buFontTx/>
              <a:buAutoNum type="arabicPeriod"/>
              <a:defRPr sz="2400"/>
            </a:pPr>
            <a:r>
              <a:t>ALTA FORMAZIONE. Partecipazione ad una serie di seminari presso alcune sedi, principalmente universitarie, allo scopo di approfondire e rinsaldare la preparazione culturale, storica e teorica dei docenti,  con un approccio che favorisca lo scambio di opinioni e anche un ritorno di sapere a favore della stessa università.</a:t>
            </a:r>
          </a:p>
          <a:p>
            <a:pPr indent="-457200" algn="just">
              <a:spcBef>
                <a:spcPts val="2700"/>
              </a:spcBef>
              <a:buSzPts val="2400"/>
              <a:buFontTx/>
              <a:buAutoNum type="arabicPeriod"/>
              <a:defRPr sz="2400"/>
            </a:pPr>
            <a:r>
              <a:t>LABORATORI DI AGGIORNAMENTO TECNICO. Corsi di formazione ad hoc, organizzati da enti territoriali specializzati, come scuole di cinema e centri di formazione professionale, i quali assicureranno il necessario aggiornamento in ambito più strettamente tecnico e tecnologico (software di montaggio, color correction, suono, ecc., nuove attrezzature di ripresa come droni, gmbal, 4k, ecc.). I corsi si svolgeranno in più poli di diverse regioni.</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Google Shape;164;p28"/>
          <p:cNvSpPr txBox="1">
            <a:spLocks noGrp="1"/>
          </p:cNvSpPr>
          <p:nvPr>
            <p:ph type="title"/>
          </p:nvPr>
        </p:nvSpPr>
        <p:spPr>
          <a:xfrm>
            <a:off x="952500" y="869675"/>
            <a:ext cx="11099800" cy="927647"/>
          </a:xfrm>
          <a:prstGeom prst="rect">
            <a:avLst/>
          </a:prstGeom>
        </p:spPr>
        <p:txBody>
          <a:bodyPr/>
          <a:lstStyle>
            <a:lvl1pPr algn="ctr">
              <a:defRPr sz="5300">
                <a:solidFill>
                  <a:srgbClr val="000000"/>
                </a:solidFill>
              </a:defRPr>
            </a:lvl1pPr>
          </a:lstStyle>
          <a:p>
            <a:r>
              <a:t>1. AUTOFORMAZIONE</a:t>
            </a:r>
          </a:p>
        </p:txBody>
      </p:sp>
      <p:sp>
        <p:nvSpPr>
          <p:cNvPr id="204" name="Google Shape;165;p28"/>
          <p:cNvSpPr txBox="1">
            <a:spLocks noGrp="1"/>
          </p:cNvSpPr>
          <p:nvPr>
            <p:ph type="body" idx="1"/>
          </p:nvPr>
        </p:nvSpPr>
        <p:spPr>
          <a:xfrm>
            <a:off x="952500" y="2504527"/>
            <a:ext cx="11099800" cy="6372773"/>
          </a:xfrm>
          <a:prstGeom prst="rect">
            <a:avLst/>
          </a:prstGeom>
        </p:spPr>
        <p:txBody>
          <a:bodyPr/>
          <a:lstStyle/>
          <a:p>
            <a:pPr marL="0" indent="0" algn="ctr">
              <a:spcBef>
                <a:spcPts val="0"/>
              </a:spcBef>
              <a:buSzTx/>
              <a:buNone/>
              <a:defRPr sz="2600">
                <a:solidFill>
                  <a:srgbClr val="000000"/>
                </a:solidFill>
              </a:defRPr>
            </a:pPr>
            <a:r>
              <a:rPr dirty="0"/>
              <a:t>Tre </a:t>
            </a:r>
            <a:r>
              <a:rPr dirty="0" err="1"/>
              <a:t>incontri</a:t>
            </a:r>
            <a:r>
              <a:rPr dirty="0"/>
              <a:t> a </a:t>
            </a:r>
            <a:r>
              <a:rPr dirty="0" err="1"/>
              <a:t>livello</a:t>
            </a:r>
            <a:r>
              <a:rPr dirty="0"/>
              <a:t> </a:t>
            </a:r>
            <a:r>
              <a:rPr dirty="0" err="1"/>
              <a:t>regionale</a:t>
            </a:r>
            <a:r>
              <a:rPr dirty="0"/>
              <a:t> </a:t>
            </a:r>
            <a:r>
              <a:rPr dirty="0" err="1"/>
              <a:t>tra</a:t>
            </a:r>
            <a:r>
              <a:rPr dirty="0"/>
              <a:t> </a:t>
            </a:r>
            <a:r>
              <a:rPr dirty="0" err="1"/>
              <a:t>i</a:t>
            </a:r>
            <a:r>
              <a:rPr dirty="0"/>
              <a:t> </a:t>
            </a:r>
            <a:r>
              <a:rPr dirty="0" err="1"/>
              <a:t>docenti</a:t>
            </a:r>
            <a:r>
              <a:rPr dirty="0"/>
              <a:t> di </a:t>
            </a:r>
            <a:r>
              <a:rPr dirty="0" err="1"/>
              <a:t>audiovisivo</a:t>
            </a:r>
            <a:r>
              <a:rPr dirty="0"/>
              <a:t>:</a:t>
            </a:r>
            <a:endParaRPr sz="2400" dirty="0"/>
          </a:p>
          <a:p>
            <a:pPr indent="-457200" algn="just">
              <a:spcBef>
                <a:spcPts val="2800"/>
              </a:spcBef>
              <a:buClr>
                <a:srgbClr val="000000"/>
              </a:buClr>
              <a:buSzPts val="2600"/>
              <a:buFontTx/>
              <a:buAutoNum type="alphaLcParenR"/>
              <a:defRPr sz="2600">
                <a:solidFill>
                  <a:srgbClr val="000000"/>
                </a:solidFill>
              </a:defRPr>
            </a:pPr>
            <a:r>
              <a:rPr dirty="0" err="1"/>
              <a:t>Illustrazione</a:t>
            </a:r>
            <a:r>
              <a:rPr dirty="0"/>
              <a:t> del </a:t>
            </a:r>
            <a:r>
              <a:rPr dirty="0" err="1"/>
              <a:t>percorso</a:t>
            </a:r>
            <a:r>
              <a:rPr dirty="0"/>
              <a:t>, </a:t>
            </a:r>
            <a:r>
              <a:rPr dirty="0" err="1"/>
              <a:t>individuazione</a:t>
            </a:r>
            <a:r>
              <a:rPr dirty="0"/>
              <a:t> </a:t>
            </a:r>
            <a:r>
              <a:rPr dirty="0" err="1"/>
              <a:t>bisogni</a:t>
            </a:r>
            <a:r>
              <a:rPr dirty="0"/>
              <a:t> </a:t>
            </a:r>
            <a:r>
              <a:rPr dirty="0" err="1"/>
              <a:t>formativi</a:t>
            </a:r>
            <a:r>
              <a:rPr dirty="0"/>
              <a:t>, </a:t>
            </a:r>
            <a:r>
              <a:rPr dirty="0" err="1"/>
              <a:t>organizzazione</a:t>
            </a:r>
            <a:r>
              <a:rPr dirty="0"/>
              <a:t> e </a:t>
            </a:r>
            <a:r>
              <a:rPr dirty="0" err="1"/>
              <a:t>rimodulazione</a:t>
            </a:r>
            <a:r>
              <a:rPr dirty="0"/>
              <a:t> </a:t>
            </a:r>
            <a:r>
              <a:rPr dirty="0" err="1"/>
              <a:t>dell’offerta</a:t>
            </a:r>
            <a:r>
              <a:rPr dirty="0"/>
              <a:t> (</a:t>
            </a:r>
            <a:r>
              <a:rPr lang="it-IT" dirty="0"/>
              <a:t>11 marzo</a:t>
            </a:r>
            <a:r>
              <a:rPr dirty="0"/>
              <a:t>)</a:t>
            </a:r>
            <a:endParaRPr sz="2400" dirty="0"/>
          </a:p>
          <a:p>
            <a:pPr indent="-457200" algn="just">
              <a:spcBef>
                <a:spcPts val="2800"/>
              </a:spcBef>
              <a:buClr>
                <a:srgbClr val="000000"/>
              </a:buClr>
              <a:buSzPts val="2600"/>
              <a:buFontTx/>
              <a:buAutoNum type="alphaLcParenR"/>
              <a:defRPr sz="2600">
                <a:solidFill>
                  <a:srgbClr val="000000"/>
                </a:solidFill>
              </a:defRPr>
            </a:pPr>
            <a:r>
              <a:rPr dirty="0" err="1"/>
              <a:t>Scambio</a:t>
            </a:r>
            <a:r>
              <a:rPr dirty="0"/>
              <a:t> </a:t>
            </a:r>
            <a:r>
              <a:rPr dirty="0" err="1"/>
              <a:t>delle</a:t>
            </a:r>
            <a:r>
              <a:rPr dirty="0"/>
              <a:t> </a:t>
            </a:r>
            <a:r>
              <a:rPr dirty="0" err="1"/>
              <a:t>esperienze</a:t>
            </a:r>
            <a:r>
              <a:rPr dirty="0"/>
              <a:t> </a:t>
            </a:r>
            <a:r>
              <a:rPr dirty="0" err="1"/>
              <a:t>didattiche</a:t>
            </a:r>
            <a:r>
              <a:rPr dirty="0"/>
              <a:t> (</a:t>
            </a:r>
            <a:r>
              <a:rPr dirty="0" err="1"/>
              <a:t>maggio</a:t>
            </a:r>
            <a:r>
              <a:rPr dirty="0"/>
              <a:t>)</a:t>
            </a:r>
            <a:endParaRPr sz="2400" dirty="0"/>
          </a:p>
          <a:p>
            <a:pPr indent="-457200" algn="just">
              <a:spcBef>
                <a:spcPts val="2800"/>
              </a:spcBef>
              <a:buClr>
                <a:srgbClr val="000000"/>
              </a:buClr>
              <a:buSzPts val="2600"/>
              <a:buFontTx/>
              <a:buAutoNum type="alphaLcParenR"/>
              <a:defRPr sz="2600">
                <a:solidFill>
                  <a:srgbClr val="000000"/>
                </a:solidFill>
              </a:defRPr>
            </a:pPr>
            <a:r>
              <a:rPr dirty="0" err="1"/>
              <a:t>Confronto</a:t>
            </a:r>
            <a:r>
              <a:rPr dirty="0"/>
              <a:t> </a:t>
            </a:r>
            <a:r>
              <a:rPr dirty="0" err="1"/>
              <a:t>tra</a:t>
            </a:r>
            <a:r>
              <a:rPr dirty="0"/>
              <a:t> </a:t>
            </a:r>
            <a:r>
              <a:rPr dirty="0" err="1"/>
              <a:t>i</a:t>
            </a:r>
            <a:r>
              <a:rPr dirty="0"/>
              <a:t> </a:t>
            </a:r>
            <a:r>
              <a:rPr dirty="0" err="1"/>
              <a:t>programmi</a:t>
            </a:r>
            <a:r>
              <a:rPr dirty="0"/>
              <a:t>, </a:t>
            </a:r>
            <a:r>
              <a:rPr dirty="0" err="1"/>
              <a:t>valutazione</a:t>
            </a:r>
            <a:r>
              <a:rPr dirty="0"/>
              <a:t> del </a:t>
            </a:r>
            <a:r>
              <a:rPr dirty="0" err="1"/>
              <a:t>percorso</a:t>
            </a:r>
            <a:r>
              <a:rPr dirty="0"/>
              <a:t> </a:t>
            </a:r>
            <a:r>
              <a:rPr dirty="0" err="1"/>
              <a:t>formativo</a:t>
            </a:r>
            <a:r>
              <a:rPr dirty="0"/>
              <a:t> ed </a:t>
            </a:r>
            <a:r>
              <a:rPr dirty="0" err="1"/>
              <a:t>eventuale</a:t>
            </a:r>
            <a:r>
              <a:rPr dirty="0"/>
              <a:t> </a:t>
            </a:r>
            <a:r>
              <a:rPr dirty="0" err="1"/>
              <a:t>rilancio</a:t>
            </a:r>
            <a:r>
              <a:rPr dirty="0"/>
              <a:t> del </a:t>
            </a:r>
            <a:r>
              <a:rPr dirty="0" err="1"/>
              <a:t>progetto</a:t>
            </a:r>
            <a:r>
              <a:rPr dirty="0"/>
              <a:t> (</a:t>
            </a:r>
            <a:r>
              <a:rPr dirty="0" err="1"/>
              <a:t>dicembre</a:t>
            </a:r>
            <a:r>
              <a:rPr dirty="0"/>
              <a:t>)</a:t>
            </a:r>
            <a:endParaRPr sz="2400" dirty="0"/>
          </a:p>
          <a:p>
            <a:pPr marL="0" indent="0" algn="just">
              <a:spcBef>
                <a:spcPts val="2800"/>
              </a:spcBef>
              <a:buSzTx/>
              <a:buNone/>
              <a:defRPr sz="2600">
                <a:solidFill>
                  <a:srgbClr val="000000"/>
                </a:solidFill>
              </a:defRPr>
            </a:pPr>
            <a:r>
              <a:rPr dirty="0"/>
              <a:t>A </a:t>
            </a:r>
            <a:r>
              <a:rPr dirty="0" err="1"/>
              <a:t>cura</a:t>
            </a:r>
            <a:r>
              <a:rPr dirty="0"/>
              <a:t> </a:t>
            </a:r>
            <a:r>
              <a:rPr dirty="0" err="1"/>
              <a:t>dei</a:t>
            </a:r>
            <a:r>
              <a:rPr dirty="0"/>
              <a:t> </a:t>
            </a:r>
            <a:r>
              <a:rPr dirty="0" err="1"/>
              <a:t>docenti</a:t>
            </a:r>
            <a:r>
              <a:rPr dirty="0"/>
              <a:t> </a:t>
            </a:r>
            <a:r>
              <a:rPr dirty="0" err="1"/>
              <a:t>più</a:t>
            </a:r>
            <a:r>
              <a:rPr dirty="0"/>
              <a:t> </a:t>
            </a:r>
            <a:r>
              <a:rPr dirty="0" err="1"/>
              <a:t>addestrati</a:t>
            </a:r>
            <a:r>
              <a:rPr dirty="0"/>
              <a:t> </a:t>
            </a:r>
            <a:r>
              <a:rPr dirty="0" err="1"/>
              <a:t>nella</a:t>
            </a:r>
            <a:r>
              <a:rPr dirty="0"/>
              <a:t> </a:t>
            </a:r>
            <a:r>
              <a:rPr dirty="0" err="1"/>
              <a:t>tecnica</a:t>
            </a:r>
            <a:r>
              <a:rPr dirty="0"/>
              <a:t>, </a:t>
            </a:r>
            <a:r>
              <a:rPr dirty="0" err="1"/>
              <a:t>si</a:t>
            </a:r>
            <a:r>
              <a:rPr dirty="0"/>
              <a:t> </a:t>
            </a:r>
            <a:r>
              <a:rPr dirty="0" err="1"/>
              <a:t>terranno</a:t>
            </a:r>
            <a:r>
              <a:rPr dirty="0"/>
              <a:t> </a:t>
            </a:r>
            <a:r>
              <a:rPr dirty="0" err="1"/>
              <a:t>inoltre</a:t>
            </a:r>
            <a:r>
              <a:rPr dirty="0"/>
              <a:t> </a:t>
            </a:r>
            <a:r>
              <a:rPr dirty="0" err="1"/>
              <a:t>degli</a:t>
            </a:r>
            <a:r>
              <a:rPr dirty="0"/>
              <a:t> </a:t>
            </a:r>
            <a:r>
              <a:rPr dirty="0" err="1"/>
              <a:t>incontri</a:t>
            </a:r>
            <a:r>
              <a:rPr dirty="0"/>
              <a:t> </a:t>
            </a:r>
            <a:r>
              <a:rPr dirty="0" err="1"/>
              <a:t>su</a:t>
            </a:r>
            <a:r>
              <a:rPr dirty="0"/>
              <a:t>: </a:t>
            </a:r>
          </a:p>
          <a:p>
            <a:pPr marL="914400" indent="-393700" algn="just">
              <a:spcBef>
                <a:spcPts val="2800"/>
              </a:spcBef>
              <a:buClr>
                <a:srgbClr val="000000"/>
              </a:buClr>
              <a:buSzPts val="2600"/>
              <a:buFontTx/>
              <a:buAutoNum type="arabicPeriod"/>
              <a:defRPr sz="2600">
                <a:solidFill>
                  <a:srgbClr val="000000"/>
                </a:solidFill>
              </a:defRPr>
            </a:pPr>
            <a:r>
              <a:rPr dirty="0" err="1"/>
              <a:t>Insegnare</a:t>
            </a:r>
            <a:r>
              <a:rPr dirty="0"/>
              <a:t> </a:t>
            </a:r>
            <a:r>
              <a:rPr dirty="0" err="1"/>
              <a:t>audiovisivo</a:t>
            </a:r>
            <a:r>
              <a:rPr dirty="0"/>
              <a:t> con </a:t>
            </a:r>
            <a:r>
              <a:rPr dirty="0" err="1"/>
              <a:t>minimi</a:t>
            </a:r>
            <a:r>
              <a:rPr dirty="0"/>
              <a:t> </a:t>
            </a:r>
            <a:r>
              <a:rPr dirty="0" err="1"/>
              <a:t>mezzi</a:t>
            </a:r>
            <a:r>
              <a:rPr dirty="0"/>
              <a:t> </a:t>
            </a:r>
          </a:p>
          <a:p>
            <a:pPr marL="914400" indent="-393700" algn="just">
              <a:spcBef>
                <a:spcPts val="0"/>
              </a:spcBef>
              <a:buClr>
                <a:srgbClr val="000000"/>
              </a:buClr>
              <a:buSzPts val="2600"/>
              <a:buFontTx/>
              <a:buAutoNum type="arabicPeriod"/>
              <a:defRPr sz="2600">
                <a:solidFill>
                  <a:srgbClr val="000000"/>
                </a:solidFill>
              </a:defRPr>
            </a:pPr>
            <a:r>
              <a:rPr dirty="0" err="1"/>
              <a:t>Insegnare</a:t>
            </a:r>
            <a:r>
              <a:rPr dirty="0"/>
              <a:t> </a:t>
            </a:r>
            <a:r>
              <a:rPr dirty="0" err="1"/>
              <a:t>il</a:t>
            </a:r>
            <a:r>
              <a:rPr dirty="0"/>
              <a:t> </a:t>
            </a:r>
            <a:r>
              <a:rPr dirty="0" err="1"/>
              <a:t>linguaggio</a:t>
            </a:r>
            <a:r>
              <a:rPr dirty="0"/>
              <a:t> </a:t>
            </a:r>
            <a:r>
              <a:rPr dirty="0" err="1"/>
              <a:t>audiovisivo</a:t>
            </a:r>
            <a:r>
              <a:rPr dirty="0"/>
              <a:t> </a:t>
            </a:r>
            <a:r>
              <a:rPr dirty="0" err="1"/>
              <a:t>attraverso</a:t>
            </a:r>
            <a:r>
              <a:rPr dirty="0"/>
              <a:t> </a:t>
            </a:r>
            <a:r>
              <a:rPr dirty="0" err="1"/>
              <a:t>i</a:t>
            </a:r>
            <a:r>
              <a:rPr dirty="0"/>
              <a:t> film</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Google Shape;170;p29"/>
          <p:cNvSpPr txBox="1">
            <a:spLocks noGrp="1"/>
          </p:cNvSpPr>
          <p:nvPr>
            <p:ph type="title"/>
          </p:nvPr>
        </p:nvSpPr>
        <p:spPr>
          <a:xfrm>
            <a:off x="952500" y="869675"/>
            <a:ext cx="11099800" cy="927647"/>
          </a:xfrm>
          <a:prstGeom prst="rect">
            <a:avLst/>
          </a:prstGeom>
        </p:spPr>
        <p:txBody>
          <a:bodyPr/>
          <a:lstStyle>
            <a:lvl1pPr algn="ctr">
              <a:defRPr sz="5300">
                <a:solidFill>
                  <a:srgbClr val="000000"/>
                </a:solidFill>
              </a:defRPr>
            </a:lvl1pPr>
          </a:lstStyle>
          <a:p>
            <a:r>
              <a:t>2. ALTA FORMAZIONE</a:t>
            </a:r>
          </a:p>
        </p:txBody>
      </p:sp>
      <p:sp>
        <p:nvSpPr>
          <p:cNvPr id="207" name="Google Shape;171;p29"/>
          <p:cNvSpPr txBox="1">
            <a:spLocks noGrp="1"/>
          </p:cNvSpPr>
          <p:nvPr>
            <p:ph type="body" idx="1"/>
          </p:nvPr>
        </p:nvSpPr>
        <p:spPr>
          <a:xfrm>
            <a:off x="952500" y="2504527"/>
            <a:ext cx="11099800" cy="6372773"/>
          </a:xfrm>
          <a:prstGeom prst="rect">
            <a:avLst/>
          </a:prstGeom>
        </p:spPr>
        <p:txBody>
          <a:bodyPr/>
          <a:lstStyle/>
          <a:p>
            <a:pPr marL="0" indent="0" algn="ctr">
              <a:spcBef>
                <a:spcPts val="0"/>
              </a:spcBef>
              <a:buSzTx/>
              <a:buNone/>
              <a:defRPr sz="2600">
                <a:solidFill>
                  <a:srgbClr val="000000"/>
                </a:solidFill>
              </a:defRPr>
            </a:pPr>
            <a:r>
              <a:rPr dirty="0"/>
              <a:t>T</a:t>
            </a:r>
            <a:r>
              <a:rPr lang="it-IT" dirty="0"/>
              <a:t>r</a:t>
            </a:r>
            <a:r>
              <a:rPr dirty="0"/>
              <a:t>e </a:t>
            </a:r>
            <a:r>
              <a:rPr dirty="0" err="1"/>
              <a:t>incontri</a:t>
            </a:r>
            <a:r>
              <a:rPr dirty="0"/>
              <a:t> a </a:t>
            </a:r>
            <a:r>
              <a:rPr dirty="0" err="1"/>
              <a:t>livello</a:t>
            </a:r>
            <a:r>
              <a:rPr dirty="0"/>
              <a:t> </a:t>
            </a:r>
            <a:r>
              <a:rPr dirty="0" err="1"/>
              <a:t>regionale</a:t>
            </a:r>
            <a:r>
              <a:rPr dirty="0"/>
              <a:t> </a:t>
            </a:r>
            <a:r>
              <a:rPr dirty="0" err="1"/>
              <a:t>su</a:t>
            </a:r>
            <a:r>
              <a:rPr dirty="0"/>
              <a:t>:</a:t>
            </a:r>
          </a:p>
          <a:p>
            <a:pPr marL="0" indent="0" algn="ctr">
              <a:spcBef>
                <a:spcPts val="2300"/>
              </a:spcBef>
              <a:buSzTx/>
              <a:buNone/>
            </a:pPr>
            <a:endParaRPr sz="2600" dirty="0">
              <a:solidFill>
                <a:srgbClr val="000000"/>
              </a:solidFill>
            </a:endParaRPr>
          </a:p>
          <a:p>
            <a:pPr indent="-457200">
              <a:spcBef>
                <a:spcPts val="2300"/>
              </a:spcBef>
              <a:buSzPts val="2600"/>
              <a:buFontTx/>
              <a:buAutoNum type="alphaLcParenR"/>
              <a:defRPr sz="2600"/>
            </a:pPr>
            <a:r>
              <a:rPr dirty="0"/>
              <a:t> Il cinema come </a:t>
            </a:r>
            <a:r>
              <a:rPr dirty="0" err="1"/>
              <a:t>linguaggio</a:t>
            </a:r>
            <a:r>
              <a:rPr dirty="0"/>
              <a:t>, </a:t>
            </a:r>
            <a:r>
              <a:rPr dirty="0" err="1"/>
              <a:t>il</a:t>
            </a:r>
            <a:r>
              <a:rPr dirty="0"/>
              <a:t> cinema come forma </a:t>
            </a:r>
            <a:r>
              <a:rPr dirty="0" err="1"/>
              <a:t>rappresentativa</a:t>
            </a:r>
            <a:r>
              <a:rPr dirty="0"/>
              <a:t>. </a:t>
            </a:r>
            <a:endParaRPr sz="2000" dirty="0"/>
          </a:p>
          <a:p>
            <a:pPr indent="-457200">
              <a:spcBef>
                <a:spcPts val="2300"/>
              </a:spcBef>
              <a:buSzPts val="2600"/>
              <a:buFontTx/>
              <a:buAutoNum type="alphaLcParenR"/>
              <a:defRPr sz="2600"/>
            </a:pPr>
            <a:r>
              <a:rPr dirty="0" err="1"/>
              <a:t>Insegnare</a:t>
            </a:r>
            <a:r>
              <a:rPr dirty="0"/>
              <a:t> la </a:t>
            </a:r>
            <a:r>
              <a:rPr dirty="0" err="1"/>
              <a:t>storia</a:t>
            </a:r>
            <a:r>
              <a:rPr dirty="0"/>
              <a:t> del cinema. </a:t>
            </a:r>
            <a:endParaRPr sz="2000" dirty="0"/>
          </a:p>
          <a:p>
            <a:pPr indent="-457200">
              <a:spcBef>
                <a:spcPts val="2300"/>
              </a:spcBef>
              <a:buSzPts val="2600"/>
              <a:buFontTx/>
              <a:buAutoNum type="alphaLcParenR"/>
              <a:defRPr sz="2600"/>
            </a:pPr>
            <a:r>
              <a:rPr dirty="0"/>
              <a:t>Il cinema di </a:t>
            </a:r>
            <a:r>
              <a:rPr dirty="0" err="1"/>
              <a:t>oggi</a:t>
            </a:r>
            <a:r>
              <a:rPr dirty="0"/>
              <a:t>: </a:t>
            </a:r>
            <a:r>
              <a:rPr dirty="0" err="1"/>
              <a:t>i</a:t>
            </a:r>
            <a:r>
              <a:rPr dirty="0"/>
              <a:t> </a:t>
            </a:r>
            <a:r>
              <a:rPr dirty="0" err="1"/>
              <a:t>generi</a:t>
            </a:r>
            <a:r>
              <a:rPr dirty="0"/>
              <a:t>, </a:t>
            </a:r>
            <a:r>
              <a:rPr dirty="0" err="1"/>
              <a:t>il</a:t>
            </a:r>
            <a:r>
              <a:rPr dirty="0"/>
              <a:t> </a:t>
            </a:r>
            <a:r>
              <a:rPr dirty="0" err="1"/>
              <a:t>pubblico</a:t>
            </a:r>
            <a:r>
              <a:rPr dirty="0"/>
              <a:t>, </a:t>
            </a:r>
            <a:r>
              <a:rPr dirty="0" err="1"/>
              <a:t>il</a:t>
            </a:r>
            <a:r>
              <a:rPr dirty="0"/>
              <a:t> </a:t>
            </a:r>
            <a:r>
              <a:rPr dirty="0" err="1"/>
              <a:t>mercato</a:t>
            </a:r>
            <a:r>
              <a:rPr dirty="0"/>
              <a:t> </a:t>
            </a:r>
            <a:r>
              <a:rPr dirty="0" err="1"/>
              <a:t>dell’audiovisivo</a:t>
            </a:r>
            <a:endParaRPr sz="2000" dirty="0"/>
          </a:p>
          <a:p>
            <a:pPr indent="-457200">
              <a:spcBef>
                <a:spcPts val="2300"/>
              </a:spcBef>
              <a:buSzPts val="2600"/>
              <a:buFontTx/>
              <a:buAutoNum type="alphaLcParenR"/>
              <a:defRPr sz="2600"/>
            </a:pPr>
            <a:r>
              <a:rPr dirty="0"/>
              <a:t>Il cinema come forma </a:t>
            </a:r>
            <a:r>
              <a:rPr dirty="0" err="1"/>
              <a:t>estetica</a:t>
            </a:r>
            <a:endParaRPr sz="2000" dirty="0"/>
          </a:p>
          <a:p>
            <a:pPr indent="-457200">
              <a:spcBef>
                <a:spcPts val="2300"/>
              </a:spcBef>
              <a:buSzPts val="2600"/>
              <a:buFontTx/>
              <a:buAutoNum type="alphaLcParenR"/>
              <a:defRPr sz="2600"/>
            </a:pPr>
            <a:r>
              <a:rPr dirty="0"/>
              <a:t>Il </a:t>
            </a:r>
            <a:r>
              <a:rPr dirty="0" err="1"/>
              <a:t>sistema</a:t>
            </a:r>
            <a:r>
              <a:rPr dirty="0"/>
              <a:t> </a:t>
            </a:r>
            <a:r>
              <a:rPr dirty="0" err="1"/>
              <a:t>dei</a:t>
            </a:r>
            <a:r>
              <a:rPr dirty="0"/>
              <a:t> Festival </a:t>
            </a:r>
            <a:r>
              <a:rPr dirty="0" err="1"/>
              <a:t>cinematografici</a:t>
            </a:r>
            <a:endParaRPr sz="2000" dirty="0"/>
          </a:p>
          <a:p>
            <a:pPr indent="-457200">
              <a:spcBef>
                <a:spcPts val="2300"/>
              </a:spcBef>
              <a:buSzPts val="2600"/>
              <a:buFontTx/>
              <a:buAutoNum type="alphaLcParenR"/>
              <a:defRPr sz="2600"/>
            </a:pPr>
            <a:r>
              <a:rPr dirty="0" err="1"/>
              <a:t>Allargare</a:t>
            </a:r>
            <a:r>
              <a:rPr dirty="0"/>
              <a:t> lo </a:t>
            </a:r>
            <a:r>
              <a:rPr dirty="0" err="1"/>
              <a:t>sguardo</a:t>
            </a:r>
            <a:r>
              <a:rPr dirty="0"/>
              <a:t>: </a:t>
            </a:r>
            <a:r>
              <a:rPr dirty="0" err="1"/>
              <a:t>il</a:t>
            </a:r>
            <a:r>
              <a:rPr dirty="0"/>
              <a:t> cinema </a:t>
            </a:r>
            <a:r>
              <a:rPr dirty="0" err="1"/>
              <a:t>asiatico</a:t>
            </a:r>
            <a:endParaRPr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Google Shape;176;p30"/>
          <p:cNvSpPr txBox="1">
            <a:spLocks noGrp="1"/>
          </p:cNvSpPr>
          <p:nvPr>
            <p:ph type="title"/>
          </p:nvPr>
        </p:nvSpPr>
        <p:spPr>
          <a:xfrm>
            <a:off x="952500" y="662258"/>
            <a:ext cx="11099800" cy="1539879"/>
          </a:xfrm>
          <a:prstGeom prst="rect">
            <a:avLst/>
          </a:prstGeom>
        </p:spPr>
        <p:txBody>
          <a:bodyPr/>
          <a:lstStyle>
            <a:lvl1pPr algn="ctr">
              <a:defRPr sz="4700"/>
            </a:lvl1pPr>
          </a:lstStyle>
          <a:p>
            <a:r>
              <a:t>3. LABORATORI DI AGGIORNAMENTO TECNICO</a:t>
            </a:r>
          </a:p>
        </p:txBody>
      </p:sp>
      <p:sp>
        <p:nvSpPr>
          <p:cNvPr id="210" name="Google Shape;177;p30"/>
          <p:cNvSpPr txBox="1">
            <a:spLocks noGrp="1"/>
          </p:cNvSpPr>
          <p:nvPr>
            <p:ph type="body" idx="1"/>
          </p:nvPr>
        </p:nvSpPr>
        <p:spPr>
          <a:xfrm>
            <a:off x="952500" y="2915292"/>
            <a:ext cx="11099800" cy="5962010"/>
          </a:xfrm>
          <a:prstGeom prst="rect">
            <a:avLst/>
          </a:prstGeom>
        </p:spPr>
        <p:txBody>
          <a:bodyPr/>
          <a:lstStyle/>
          <a:p>
            <a:pPr marL="0" indent="0" algn="ctr">
              <a:lnSpc>
                <a:spcPct val="75200"/>
              </a:lnSpc>
              <a:spcBef>
                <a:spcPts val="0"/>
              </a:spcBef>
              <a:buSzTx/>
              <a:buNone/>
              <a:defRPr sz="2400">
                <a:solidFill>
                  <a:srgbClr val="000000"/>
                </a:solidFill>
              </a:defRPr>
            </a:pPr>
            <a:r>
              <a:t>Diversi minicorsi, flessibili anche in base alle esigenze dei vari gruppi di docenti, su:</a:t>
            </a:r>
          </a:p>
          <a:p>
            <a:pPr marL="514350" indent="-514350">
              <a:lnSpc>
                <a:spcPct val="75200"/>
              </a:lnSpc>
              <a:spcBef>
                <a:spcPts val="3100"/>
              </a:spcBef>
              <a:buClr>
                <a:srgbClr val="000000"/>
              </a:buClr>
              <a:buSzPts val="2400"/>
              <a:buFontTx/>
              <a:buAutoNum type="alphaLcParenR"/>
              <a:defRPr sz="2400">
                <a:solidFill>
                  <a:srgbClr val="000000"/>
                </a:solidFill>
              </a:defRPr>
            </a:pPr>
            <a:r>
              <a:t>Ripresa e illuminazione video</a:t>
            </a:r>
          </a:p>
          <a:p>
            <a:pPr marL="514350" indent="-514350">
              <a:lnSpc>
                <a:spcPct val="75200"/>
              </a:lnSpc>
              <a:spcBef>
                <a:spcPts val="3100"/>
              </a:spcBef>
              <a:buClr>
                <a:srgbClr val="000000"/>
              </a:buClr>
              <a:buSzPts val="2400"/>
              <a:buFontTx/>
              <a:buAutoNum type="alphaLcParenR"/>
              <a:defRPr sz="2400">
                <a:solidFill>
                  <a:srgbClr val="000000"/>
                </a:solidFill>
              </a:defRPr>
            </a:pPr>
            <a:r>
              <a:t>I software di montaggio</a:t>
            </a:r>
          </a:p>
          <a:p>
            <a:pPr marL="514350" indent="-514350">
              <a:lnSpc>
                <a:spcPct val="75200"/>
              </a:lnSpc>
              <a:spcBef>
                <a:spcPts val="3100"/>
              </a:spcBef>
              <a:buClr>
                <a:srgbClr val="000000"/>
              </a:buClr>
              <a:buSzPts val="2400"/>
              <a:buFontTx/>
              <a:buAutoNum type="alphaLcParenR"/>
              <a:defRPr sz="2400">
                <a:solidFill>
                  <a:srgbClr val="000000"/>
                </a:solidFill>
              </a:defRPr>
            </a:pPr>
            <a:r>
              <a:t>I software di compositing </a:t>
            </a:r>
          </a:p>
          <a:p>
            <a:pPr marL="514350" indent="-514350">
              <a:lnSpc>
                <a:spcPct val="75200"/>
              </a:lnSpc>
              <a:spcBef>
                <a:spcPts val="3100"/>
              </a:spcBef>
              <a:buClr>
                <a:srgbClr val="000000"/>
              </a:buClr>
              <a:buSzPts val="2400"/>
              <a:buFontTx/>
              <a:buAutoNum type="alphaLcParenR"/>
              <a:defRPr sz="2400">
                <a:solidFill>
                  <a:srgbClr val="000000"/>
                </a:solidFill>
              </a:defRPr>
            </a:pPr>
            <a:r>
              <a:t>Color correction </a:t>
            </a:r>
          </a:p>
          <a:p>
            <a:pPr marL="514350" indent="-514350">
              <a:lnSpc>
                <a:spcPct val="75200"/>
              </a:lnSpc>
              <a:spcBef>
                <a:spcPts val="3100"/>
              </a:spcBef>
              <a:buClr>
                <a:srgbClr val="000000"/>
              </a:buClr>
              <a:buSzPts val="2400"/>
              <a:buFontTx/>
              <a:buAutoNum type="alphaLcParenR"/>
              <a:defRPr sz="2400">
                <a:solidFill>
                  <a:srgbClr val="000000"/>
                </a:solidFill>
              </a:defRPr>
            </a:pPr>
            <a:r>
              <a:t>Il 3D </a:t>
            </a:r>
          </a:p>
          <a:p>
            <a:pPr marL="514350" indent="-514350">
              <a:lnSpc>
                <a:spcPct val="75200"/>
              </a:lnSpc>
              <a:spcBef>
                <a:spcPts val="3100"/>
              </a:spcBef>
              <a:buClr>
                <a:srgbClr val="000000"/>
              </a:buClr>
              <a:buSzPts val="2400"/>
              <a:buFontTx/>
              <a:buAutoNum type="alphaLcParenR"/>
              <a:defRPr sz="2400">
                <a:solidFill>
                  <a:srgbClr val="000000"/>
                </a:solidFill>
              </a:defRPr>
            </a:pPr>
            <a:r>
              <a:t>Ripresa e postproduzione audio</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Google Shape;182;p31"/>
          <p:cNvSpPr txBox="1">
            <a:spLocks noGrp="1"/>
          </p:cNvSpPr>
          <p:nvPr>
            <p:ph type="title"/>
          </p:nvPr>
        </p:nvSpPr>
        <p:spPr>
          <a:xfrm>
            <a:off x="952500" y="869675"/>
            <a:ext cx="11099800" cy="927647"/>
          </a:xfrm>
          <a:prstGeom prst="rect">
            <a:avLst/>
          </a:prstGeom>
        </p:spPr>
        <p:txBody>
          <a:bodyPr/>
          <a:lstStyle>
            <a:lvl1pPr algn="ctr">
              <a:defRPr sz="5300"/>
            </a:lvl1pPr>
          </a:lstStyle>
          <a:p>
            <a:r>
              <a:t>SECONDA FASE DEL PROGETTO</a:t>
            </a:r>
          </a:p>
        </p:txBody>
      </p:sp>
      <p:sp>
        <p:nvSpPr>
          <p:cNvPr id="213" name="Google Shape;183;p31"/>
          <p:cNvSpPr txBox="1">
            <a:spLocks noGrp="1"/>
          </p:cNvSpPr>
          <p:nvPr>
            <p:ph type="body" idx="1"/>
          </p:nvPr>
        </p:nvSpPr>
        <p:spPr>
          <a:xfrm>
            <a:off x="952500" y="2504527"/>
            <a:ext cx="11099800" cy="6372773"/>
          </a:xfrm>
          <a:prstGeom prst="rect">
            <a:avLst/>
          </a:prstGeom>
        </p:spPr>
        <p:txBody>
          <a:bodyPr/>
          <a:lstStyle/>
          <a:p>
            <a:pPr marL="0" indent="0" algn="just">
              <a:spcBef>
                <a:spcPts val="0"/>
              </a:spcBef>
              <a:buSzTx/>
              <a:buNone/>
            </a:pPr>
            <a:r>
              <a:t>Questa fase è indirizzata ai docenti di materie di area comune delle scuole secondarie e ai docenti delle primarie che vogliano utilizzare l’audiovisivo per sperimentare modalità di insegnamento/apprendimento alternative della propria disciplina e/o per facilitare delicati passaggi educativi. Gli incontri saranno gestiti dai docenti che avranno seguito il percorso della prima fase.</a:t>
            </a:r>
          </a:p>
          <a:p>
            <a:pPr marL="0" indent="0" algn="just">
              <a:buSzTx/>
              <a:buNone/>
            </a:pPr>
            <a:r>
              <a:t>Prima serie di incontri: teoria e linguaggio</a:t>
            </a:r>
          </a:p>
          <a:p>
            <a:pPr marL="0" indent="0" algn="just">
              <a:buSzTx/>
              <a:buNone/>
            </a:pPr>
            <a:r>
              <a:t>Seconda serie di incontri: pratiche e tecniche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Google Shape;81;p15"/>
          <p:cNvSpPr txBox="1">
            <a:spLocks noGrp="1"/>
          </p:cNvSpPr>
          <p:nvPr>
            <p:ph type="title"/>
          </p:nvPr>
        </p:nvSpPr>
        <p:spPr>
          <a:xfrm>
            <a:off x="952500" y="574720"/>
            <a:ext cx="11099800" cy="1535067"/>
          </a:xfrm>
          <a:prstGeom prst="rect">
            <a:avLst/>
          </a:prstGeom>
        </p:spPr>
        <p:txBody>
          <a:bodyPr/>
          <a:lstStyle>
            <a:lvl1pPr algn="ctr">
              <a:defRPr sz="4700"/>
            </a:lvl1pPr>
          </a:lstStyle>
          <a:p>
            <a:r>
              <a:t>LE SCUOLE DOVE SI INSEGNA AUDIOVISIVO IN ITALIA</a:t>
            </a:r>
          </a:p>
        </p:txBody>
      </p:sp>
      <p:sp>
        <p:nvSpPr>
          <p:cNvPr id="141" name="Google Shape;82;p15"/>
          <p:cNvSpPr txBox="1">
            <a:spLocks noGrp="1"/>
          </p:cNvSpPr>
          <p:nvPr>
            <p:ph type="body" idx="1"/>
          </p:nvPr>
        </p:nvSpPr>
        <p:spPr>
          <a:xfrm>
            <a:off x="952498" y="1967705"/>
            <a:ext cx="11099805" cy="6909597"/>
          </a:xfrm>
          <a:prstGeom prst="rect">
            <a:avLst/>
          </a:prstGeom>
        </p:spPr>
        <p:txBody>
          <a:bodyPr/>
          <a:lstStyle/>
          <a:p>
            <a:pPr marL="163448" indent="12573" defTabSz="905255">
              <a:lnSpc>
                <a:spcPct val="84600"/>
              </a:lnSpc>
              <a:spcBef>
                <a:spcPts val="0"/>
              </a:spcBef>
              <a:buSzTx/>
              <a:buNone/>
              <a:defRPr sz="2772"/>
            </a:pPr>
            <a:endParaRPr/>
          </a:p>
          <a:p>
            <a:pPr marL="339470" indent="-339470" defTabSz="905255">
              <a:lnSpc>
                <a:spcPct val="84600"/>
              </a:lnSpc>
              <a:spcBef>
                <a:spcPts val="3100"/>
              </a:spcBef>
              <a:buSzPts val="2700"/>
              <a:defRPr sz="2772"/>
            </a:pPr>
            <a:r>
              <a:t>ISTITUTI TECNICI indirizzo grafica e comunicazione.</a:t>
            </a:r>
            <a:br/>
            <a:r>
              <a:t>141 corsi (più di dieci in: Lombardia, Puglia, Campania, Calabria, Sicilia)</a:t>
            </a:r>
          </a:p>
          <a:p>
            <a:pPr marL="339470" indent="-339470" defTabSz="905255">
              <a:lnSpc>
                <a:spcPct val="84600"/>
              </a:lnSpc>
              <a:spcBef>
                <a:spcPts val="3100"/>
              </a:spcBef>
              <a:buSzPts val="2700"/>
              <a:defRPr sz="2772"/>
            </a:pPr>
            <a:r>
              <a:t>LICEI ARTISTICI indirizzo audiovisivo e multimediale.</a:t>
            </a:r>
            <a:br/>
            <a:r>
              <a:t>112 corsi (più di dieci in: Lombardia, Veneto, Puglia, Campania)</a:t>
            </a:r>
          </a:p>
          <a:p>
            <a:pPr marL="339470" indent="-339470" defTabSz="905255">
              <a:lnSpc>
                <a:spcPct val="84600"/>
              </a:lnSpc>
              <a:spcBef>
                <a:spcPts val="3100"/>
              </a:spcBef>
              <a:buSzPts val="2700"/>
              <a:defRPr sz="2772"/>
            </a:pPr>
            <a:r>
              <a:t>ISTITUTI PROFESSIONALI indirizzo servizi culturali e dello spettacolo.</a:t>
            </a:r>
            <a:br/>
            <a:r>
              <a:t>38 corsi (più di cinque in: Lombardia, Puglia, Campania)</a:t>
            </a:r>
          </a:p>
          <a:p>
            <a:pPr marL="0" indent="0" defTabSz="905255">
              <a:lnSpc>
                <a:spcPct val="84600"/>
              </a:lnSpc>
              <a:spcBef>
                <a:spcPts val="3100"/>
              </a:spcBef>
              <a:buSzTx/>
              <a:buNone/>
              <a:defRPr sz="2772"/>
            </a:pPr>
            <a:r>
              <a:t>13 sono corsi di scuole paritarie</a:t>
            </a:r>
            <a:br/>
            <a:r>
              <a:t>10 scuole hanno attivato più di un corso</a:t>
            </a:r>
          </a:p>
          <a:p>
            <a:pPr marL="0" indent="0" defTabSz="905255">
              <a:lnSpc>
                <a:spcPct val="84600"/>
              </a:lnSpc>
              <a:spcBef>
                <a:spcPts val="3100"/>
              </a:spcBef>
              <a:buSzTx/>
              <a:buNone/>
              <a:defRPr sz="2772"/>
            </a:pPr>
            <a:r>
              <a:t>Il numero di corsi è drasticamente aumentato negli ultimi 5-6 anni, dopo la riforma delle superiori.</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6"/>
          <p:cNvSpPr txBox="1">
            <a:spLocks noGrp="1"/>
          </p:cNvSpPr>
          <p:nvPr>
            <p:ph type="title"/>
          </p:nvPr>
        </p:nvSpPr>
        <p:spPr>
          <a:xfrm>
            <a:off x="2339975" y="1493292"/>
            <a:ext cx="8324850" cy="1151298"/>
          </a:xfrm>
          <a:prstGeom prst="rect">
            <a:avLst/>
          </a:prstGeom>
          <a:noFill/>
          <a:ln>
            <a:noFill/>
          </a:ln>
        </p:spPr>
        <p:txBody>
          <a:bodyPr spcFirstLastPara="1" wrap="square" lIns="48720" tIns="48720" rIns="48720" bIns="48720" anchor="t" anchorCtr="0">
            <a:noAutofit/>
          </a:bodyPr>
          <a:lstStyle/>
          <a:p>
            <a:pPr algn="ctr"/>
            <a:r>
              <a:rPr lang="en-US" sz="4530" dirty="0"/>
              <a:t>PRIMO INCONTRO DI «AUTOFORMAZIONE»</a:t>
            </a:r>
            <a:endParaRPr sz="4530" dirty="0"/>
          </a:p>
        </p:txBody>
      </p:sp>
      <p:sp>
        <p:nvSpPr>
          <p:cNvPr id="246" name="Google Shape;246;p36"/>
          <p:cNvSpPr txBox="1">
            <a:spLocks noGrp="1"/>
          </p:cNvSpPr>
          <p:nvPr>
            <p:ph type="body" idx="1"/>
          </p:nvPr>
        </p:nvSpPr>
        <p:spPr>
          <a:xfrm>
            <a:off x="2339976" y="2694981"/>
            <a:ext cx="8324851" cy="5182196"/>
          </a:xfrm>
          <a:prstGeom prst="rect">
            <a:avLst/>
          </a:prstGeom>
          <a:noFill/>
          <a:ln>
            <a:noFill/>
          </a:ln>
        </p:spPr>
        <p:txBody>
          <a:bodyPr spcFirstLastPara="1" wrap="square" lIns="48720" tIns="48720" rIns="48720" bIns="48720" anchor="t" anchorCtr="0">
            <a:noAutofit/>
          </a:bodyPr>
          <a:lstStyle/>
          <a:p>
            <a:pPr marL="0" indent="0" algn="ctr">
              <a:buNone/>
            </a:pPr>
            <a:r>
              <a:rPr lang="en-US" sz="3000" b="1" dirty="0" err="1"/>
              <a:t>Compiti</a:t>
            </a:r>
            <a:r>
              <a:rPr lang="en-US" sz="3000" b="1" dirty="0"/>
              <a:t> </a:t>
            </a:r>
            <a:r>
              <a:rPr lang="en-US" sz="3000" b="1" dirty="0" err="1"/>
              <a:t>dei</a:t>
            </a:r>
            <a:r>
              <a:rPr lang="en-US" sz="3000" b="1" dirty="0"/>
              <a:t> </a:t>
            </a:r>
            <a:r>
              <a:rPr lang="en-US" sz="3000" b="1" dirty="0" err="1"/>
              <a:t>gruppi</a:t>
            </a:r>
            <a:r>
              <a:rPr lang="en-US" sz="3000" b="1" dirty="0"/>
              <a:t> di </a:t>
            </a:r>
            <a:r>
              <a:rPr lang="en-US" sz="3000" b="1" dirty="0" err="1"/>
              <a:t>lavoro</a:t>
            </a:r>
            <a:endParaRPr sz="3000" dirty="0"/>
          </a:p>
          <a:p>
            <a:pPr marL="0" indent="0" algn="ctr">
              <a:buNone/>
            </a:pPr>
            <a:endParaRPr sz="3000" b="1" dirty="0"/>
          </a:p>
          <a:p>
            <a:pPr marL="385760" indent="-385760">
              <a:buFont typeface="Source Sans Pro"/>
              <a:buAutoNum type="arabicPeriod"/>
            </a:pPr>
            <a:r>
              <a:rPr lang="en-US" sz="3000" dirty="0" err="1"/>
              <a:t>Presentazione</a:t>
            </a:r>
            <a:r>
              <a:rPr lang="en-US" sz="3000" dirty="0"/>
              <a:t> </a:t>
            </a:r>
            <a:r>
              <a:rPr lang="en-US" sz="3000" dirty="0" err="1"/>
              <a:t>dei</a:t>
            </a:r>
            <a:r>
              <a:rPr lang="en-US" sz="3000" dirty="0"/>
              <a:t> </a:t>
            </a:r>
            <a:r>
              <a:rPr lang="en-US" sz="3000" dirty="0" err="1"/>
              <a:t>membri</a:t>
            </a:r>
            <a:r>
              <a:rPr lang="en-US" sz="3000" dirty="0"/>
              <a:t> del </a:t>
            </a:r>
            <a:r>
              <a:rPr lang="en-US" sz="3000" dirty="0" err="1"/>
              <a:t>gruppo</a:t>
            </a:r>
            <a:endParaRPr sz="3000" dirty="0"/>
          </a:p>
          <a:p>
            <a:pPr marL="385760" indent="-385760">
              <a:buFont typeface="Source Sans Pro"/>
              <a:buAutoNum type="arabicPeriod"/>
            </a:pPr>
            <a:r>
              <a:rPr lang="en-US" sz="3000" dirty="0" err="1"/>
              <a:t>Identificazione</a:t>
            </a:r>
            <a:r>
              <a:rPr lang="en-US" sz="3000" dirty="0"/>
              <a:t> di un </a:t>
            </a:r>
            <a:r>
              <a:rPr lang="en-US" sz="3000" dirty="0" err="1"/>
              <a:t>referente</a:t>
            </a:r>
            <a:r>
              <a:rPr lang="en-US" sz="3000" dirty="0"/>
              <a:t> </a:t>
            </a:r>
            <a:endParaRPr sz="3000" dirty="0"/>
          </a:p>
          <a:p>
            <a:pPr marL="385760" indent="-385760">
              <a:buFont typeface="Source Sans Pro"/>
              <a:buAutoNum type="arabicPeriod"/>
            </a:pPr>
            <a:r>
              <a:rPr lang="en-US" sz="3000" dirty="0" err="1"/>
              <a:t>Valutazione</a:t>
            </a:r>
            <a:r>
              <a:rPr lang="en-US" sz="3000" dirty="0"/>
              <a:t> </a:t>
            </a:r>
            <a:r>
              <a:rPr lang="en-US" sz="3000" dirty="0" err="1"/>
              <a:t>della</a:t>
            </a:r>
            <a:r>
              <a:rPr lang="en-US" sz="3000" dirty="0"/>
              <a:t> </a:t>
            </a:r>
            <a:r>
              <a:rPr lang="en-US" sz="3000" dirty="0" err="1"/>
              <a:t>proposta</a:t>
            </a:r>
            <a:r>
              <a:rPr lang="en-US" sz="3000" dirty="0"/>
              <a:t> </a:t>
            </a:r>
            <a:r>
              <a:rPr lang="en-US" sz="3000" dirty="0" err="1"/>
              <a:t>formativa</a:t>
            </a:r>
            <a:endParaRPr sz="3000" dirty="0"/>
          </a:p>
          <a:p>
            <a:pPr marL="257174" lvl="1" indent="0">
              <a:buNone/>
            </a:pPr>
            <a:endParaRPr b="1" dirty="0"/>
          </a:p>
          <a:p>
            <a:pPr marL="385760" indent="-196101">
              <a:buNone/>
            </a:pPr>
            <a:endParaRP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5"/>
          <p:cNvSpPr txBox="1">
            <a:spLocks noGrp="1"/>
          </p:cNvSpPr>
          <p:nvPr>
            <p:ph type="title"/>
          </p:nvPr>
        </p:nvSpPr>
        <p:spPr>
          <a:xfrm>
            <a:off x="2339976" y="1650241"/>
            <a:ext cx="8324850" cy="1151298"/>
          </a:xfrm>
          <a:prstGeom prst="rect">
            <a:avLst/>
          </a:prstGeom>
          <a:noFill/>
          <a:ln>
            <a:noFill/>
          </a:ln>
        </p:spPr>
        <p:txBody>
          <a:bodyPr spcFirstLastPara="1" wrap="square" lIns="48720" tIns="48720" rIns="48720" bIns="48720" anchor="t" anchorCtr="0">
            <a:noAutofit/>
          </a:bodyPr>
          <a:lstStyle/>
          <a:p>
            <a:pPr algn="ctr">
              <a:buClr>
                <a:srgbClr val="191B0E"/>
              </a:buClr>
            </a:pPr>
            <a:r>
              <a:rPr lang="en-US" sz="2475"/>
              <a:t>PRIMO INCONTRO DI «AUTOFORMAZIONE»</a:t>
            </a:r>
            <a:br>
              <a:rPr lang="en-US" sz="5034"/>
            </a:br>
            <a:r>
              <a:rPr lang="en-US" sz="2250"/>
              <a:t>Individuazione dei bisogni formativi</a:t>
            </a:r>
            <a:br>
              <a:rPr lang="en-US" sz="2250"/>
            </a:br>
            <a:r>
              <a:rPr lang="en-US" sz="2100"/>
              <a:t>Gruppi di lavoro</a:t>
            </a:r>
            <a:endParaRPr sz="2100"/>
          </a:p>
        </p:txBody>
      </p:sp>
      <p:sp>
        <p:nvSpPr>
          <p:cNvPr id="231" name="Google Shape;231;p35"/>
          <p:cNvSpPr txBox="1">
            <a:spLocks noGrp="1"/>
          </p:cNvSpPr>
          <p:nvPr>
            <p:ph type="body" idx="1"/>
          </p:nvPr>
        </p:nvSpPr>
        <p:spPr>
          <a:xfrm>
            <a:off x="2339975" y="2991819"/>
            <a:ext cx="8324851" cy="5182196"/>
          </a:xfrm>
          <a:prstGeom prst="rect">
            <a:avLst/>
          </a:prstGeom>
          <a:noFill/>
          <a:ln>
            <a:noFill/>
          </a:ln>
        </p:spPr>
        <p:txBody>
          <a:bodyPr spcFirstLastPara="1" wrap="square" lIns="48720" tIns="48720" rIns="48720" bIns="48720" anchor="t" anchorCtr="0">
            <a:noAutofit/>
          </a:bodyPr>
          <a:lstStyle/>
          <a:p>
            <a:pPr marL="0" indent="0">
              <a:buNone/>
            </a:pPr>
            <a:endParaRPr b="1"/>
          </a:p>
          <a:p>
            <a:pPr marL="0" indent="0">
              <a:buNone/>
            </a:pPr>
            <a:endParaRPr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Google Shape;188;p32"/>
          <p:cNvSpPr txBox="1">
            <a:spLocks noGrp="1"/>
          </p:cNvSpPr>
          <p:nvPr>
            <p:ph type="body" sz="half" idx="1"/>
          </p:nvPr>
        </p:nvSpPr>
        <p:spPr>
          <a:xfrm>
            <a:off x="2593122" y="903129"/>
            <a:ext cx="7542511" cy="3973962"/>
          </a:xfrm>
          <a:prstGeom prst="rect">
            <a:avLst/>
          </a:prstGeom>
        </p:spPr>
        <p:txBody>
          <a:bodyPr/>
          <a:lstStyle/>
          <a:p>
            <a:pPr marL="0" indent="0" algn="ctr" defTabSz="768095">
              <a:spcBef>
                <a:spcPts val="0"/>
              </a:spcBef>
              <a:buSzTx/>
              <a:buNone/>
              <a:defRPr sz="2351"/>
            </a:pPr>
            <a:endParaRPr/>
          </a:p>
          <a:p>
            <a:pPr marL="0" indent="0" algn="ctr" defTabSz="768095">
              <a:spcBef>
                <a:spcPts val="2600"/>
              </a:spcBef>
              <a:buSzTx/>
              <a:buNone/>
              <a:defRPr sz="2351"/>
            </a:pPr>
            <a:endParaRPr/>
          </a:p>
          <a:p>
            <a:pPr marL="0" indent="0" algn="ctr" defTabSz="768095">
              <a:spcBef>
                <a:spcPts val="2600"/>
              </a:spcBef>
              <a:buSzTx/>
              <a:buNone/>
              <a:defRPr sz="2351"/>
            </a:pPr>
            <a:r>
              <a:t>email: formazione.audiovisivo@bodoniparavia.it </a:t>
            </a:r>
          </a:p>
          <a:p>
            <a:pPr marL="0" indent="0" algn="ctr" defTabSz="768095">
              <a:spcBef>
                <a:spcPts val="2600"/>
              </a:spcBef>
              <a:buSzTx/>
              <a:buNone/>
              <a:defRPr sz="2351"/>
            </a:pPr>
            <a:r>
              <a:t>blog del progetto: </a:t>
            </a:r>
            <a:r>
              <a:rPr u="sng">
                <a:solidFill>
                  <a:srgbClr val="0000FF"/>
                </a:solidFill>
                <a:uFill>
                  <a:solidFill>
                    <a:srgbClr val="0000FF"/>
                  </a:solidFill>
                </a:uFill>
                <a:hlinkClick r:id="rId2"/>
              </a:rPr>
              <a:t>www.cinescuola.it/progetto</a:t>
            </a:r>
          </a:p>
          <a:p>
            <a:pPr marL="0" indent="0" algn="ctr" defTabSz="768095">
              <a:spcBef>
                <a:spcPts val="2600"/>
              </a:spcBef>
              <a:buSzTx/>
              <a:buNone/>
              <a:defRPr sz="2351"/>
            </a:pPr>
            <a:endParaRPr u="sng">
              <a:solidFill>
                <a:srgbClr val="0000FF"/>
              </a:solidFill>
              <a:uFill>
                <a:solidFill>
                  <a:srgbClr val="0000FF"/>
                </a:solidFill>
              </a:uFill>
              <a:hlinkClick r:id="rId2"/>
            </a:endParaRPr>
          </a:p>
          <a:p>
            <a:pPr marL="0" indent="0" algn="just" defTabSz="377647">
              <a:lnSpc>
                <a:spcPct val="100000"/>
              </a:lnSpc>
              <a:spcBef>
                <a:spcPts val="0"/>
              </a:spcBef>
              <a:buClrTx/>
              <a:buSzTx/>
              <a:buFontTx/>
              <a:buNone/>
              <a:defRPr sz="1008">
                <a:solidFill>
                  <a:srgbClr val="000000"/>
                </a:solidFill>
                <a:latin typeface="Times New Roman"/>
                <a:ea typeface="Times New Roman"/>
                <a:cs typeface="Times New Roman"/>
                <a:sym typeface="Times New Roman"/>
              </a:defRPr>
            </a:pPr>
            <a:endParaRPr u="sng">
              <a:solidFill>
                <a:srgbClr val="0000FF"/>
              </a:solidFill>
              <a:uFill>
                <a:solidFill>
                  <a:srgbClr val="0000FF"/>
                </a:solidFill>
              </a:uFill>
              <a:hlinkClick r:id="rId2"/>
            </a:endParaRPr>
          </a:p>
          <a:p>
            <a:pPr marL="0" indent="0" algn="just" defTabSz="377647">
              <a:lnSpc>
                <a:spcPct val="100000"/>
              </a:lnSpc>
              <a:spcBef>
                <a:spcPts val="0"/>
              </a:spcBef>
              <a:buClrTx/>
              <a:buSzTx/>
              <a:buFontTx/>
              <a:buNone/>
              <a:defRPr sz="1008">
                <a:solidFill>
                  <a:srgbClr val="000000"/>
                </a:solidFill>
                <a:latin typeface="Times New Roman"/>
                <a:ea typeface="Times New Roman"/>
                <a:cs typeface="Times New Roman"/>
                <a:sym typeface="Times New Roman"/>
              </a:defRPr>
            </a:pPr>
            <a:endParaRPr u="sng">
              <a:solidFill>
                <a:srgbClr val="0000FF"/>
              </a:solidFill>
              <a:uFill>
                <a:solidFill>
                  <a:srgbClr val="0000FF"/>
                </a:solidFill>
              </a:uFill>
              <a:hlinkClick r:id="rId2"/>
            </a:endParaRPr>
          </a:p>
          <a:p>
            <a:pPr marL="0" indent="0" algn="just" defTabSz="377647">
              <a:lnSpc>
                <a:spcPct val="100000"/>
              </a:lnSpc>
              <a:spcBef>
                <a:spcPts val="0"/>
              </a:spcBef>
              <a:buClrTx/>
              <a:buSzTx/>
              <a:buFontTx/>
              <a:buNone/>
              <a:defRPr sz="1008">
                <a:solidFill>
                  <a:srgbClr val="000000"/>
                </a:solidFill>
                <a:latin typeface="Cambria"/>
                <a:ea typeface="Cambria"/>
                <a:cs typeface="Cambria"/>
                <a:sym typeface="Cambria"/>
              </a:defRPr>
            </a:pPr>
            <a:r>
              <a:t>                  </a:t>
            </a:r>
            <a:endParaRPr>
              <a:latin typeface="Times New Roman"/>
              <a:ea typeface="Times New Roman"/>
              <a:cs typeface="Times New Roman"/>
              <a:sym typeface="Times New Roman"/>
            </a:endParaRPr>
          </a:p>
          <a:p>
            <a:pPr marL="0" indent="0" algn="just" defTabSz="377647">
              <a:lnSpc>
                <a:spcPct val="100000"/>
              </a:lnSpc>
              <a:spcBef>
                <a:spcPts val="0"/>
              </a:spcBef>
              <a:buClrTx/>
              <a:buSzTx/>
              <a:buFontTx/>
              <a:buNone/>
              <a:defRPr sz="1008">
                <a:solidFill>
                  <a:srgbClr val="000000"/>
                </a:solidFill>
                <a:latin typeface="Times New Roman"/>
                <a:ea typeface="Times New Roman"/>
                <a:cs typeface="Times New Roman"/>
                <a:sym typeface="Times New Roman"/>
              </a:defRPr>
            </a:pPr>
            <a:endParaRPr>
              <a:latin typeface="Times New Roman"/>
              <a:ea typeface="Times New Roman"/>
              <a:cs typeface="Times New Roman"/>
              <a:sym typeface="Times New Roman"/>
            </a:endParaRPr>
          </a:p>
        </p:txBody>
      </p:sp>
      <p:pic>
        <p:nvPicPr>
          <p:cNvPr id="216" name="logo_miur_2.png" descr="logo_miur_2.png"/>
          <p:cNvPicPr>
            <a:picLocks noChangeAspect="1"/>
          </p:cNvPicPr>
          <p:nvPr/>
        </p:nvPicPr>
        <p:blipFill>
          <a:blip r:embed="rId3">
            <a:extLst/>
          </a:blip>
          <a:stretch>
            <a:fillRect/>
          </a:stretch>
        </p:blipFill>
        <p:spPr>
          <a:xfrm>
            <a:off x="1968757" y="7074315"/>
            <a:ext cx="4944363" cy="1444461"/>
          </a:xfrm>
          <a:prstGeom prst="rect">
            <a:avLst/>
          </a:prstGeom>
          <a:ln w="12700">
            <a:miter lim="400000"/>
          </a:ln>
        </p:spPr>
      </p:pic>
      <p:pic>
        <p:nvPicPr>
          <p:cNvPr id="217" name="logoMIBAC.jpg" descr="logoMIBAC.jpg"/>
          <p:cNvPicPr>
            <a:picLocks noChangeAspect="1"/>
          </p:cNvPicPr>
          <p:nvPr/>
        </p:nvPicPr>
        <p:blipFill>
          <a:blip r:embed="rId4">
            <a:extLst/>
          </a:blip>
          <a:stretch>
            <a:fillRect/>
          </a:stretch>
        </p:blipFill>
        <p:spPr>
          <a:xfrm>
            <a:off x="7656491" y="7045310"/>
            <a:ext cx="3810613" cy="1502471"/>
          </a:xfrm>
          <a:prstGeom prst="rect">
            <a:avLst/>
          </a:prstGeom>
          <a:ln w="12700">
            <a:miter lim="400000"/>
          </a:ln>
        </p:spPr>
      </p:pic>
      <p:sp>
        <p:nvSpPr>
          <p:cNvPr id="218" name="Progetto di formazione &quot;Didattica dell'audiovisivo&quot; realizzato nell'ambito del Piano Nazionale Cinema per la Scuola promosso dal MIUR e dal MIBAC."/>
          <p:cNvSpPr txBox="1"/>
          <p:nvPr/>
        </p:nvSpPr>
        <p:spPr>
          <a:xfrm>
            <a:off x="3151388" y="5118099"/>
            <a:ext cx="6950917" cy="1320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gn="ctr" defTabSz="449580">
              <a:defRPr sz="2200" b="1" i="1">
                <a:latin typeface="Cambria"/>
                <a:ea typeface="Cambria"/>
                <a:cs typeface="Cambria"/>
                <a:sym typeface="Cambria"/>
              </a:defRPr>
            </a:lvl1pPr>
          </a:lstStyle>
          <a:p>
            <a:r>
              <a:t>Progetto di formazione "Didattica dell'audiovisivo" realizzato nell'ambito del Piano Nazionale Cinema per la Scuola promosso dal MIUR e dal MIBAC.</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43" name="piemonte.png" descr="piemonte.png"/>
          <p:cNvPicPr>
            <a:picLocks noChangeAspect="1"/>
          </p:cNvPicPr>
          <p:nvPr/>
        </p:nvPicPr>
        <p:blipFill>
          <a:blip r:embed="rId2">
            <a:extLst/>
          </a:blip>
          <a:stretch>
            <a:fillRect/>
          </a:stretch>
        </p:blipFill>
        <p:spPr>
          <a:xfrm>
            <a:off x="2842843" y="-1611693"/>
            <a:ext cx="10731984" cy="12636909"/>
          </a:xfrm>
          <a:prstGeom prst="rect">
            <a:avLst/>
          </a:prstGeom>
          <a:ln w="12700">
            <a:miter lim="400000"/>
          </a:ln>
        </p:spPr>
      </p:pic>
      <p:sp>
        <p:nvSpPr>
          <p:cNvPr id="144" name="Rettangolo"/>
          <p:cNvSpPr/>
          <p:nvPr/>
        </p:nvSpPr>
        <p:spPr>
          <a:xfrm>
            <a:off x="10736659" y="7219950"/>
            <a:ext cx="957412" cy="1031429"/>
          </a:xfrm>
          <a:prstGeom prst="rect">
            <a:avLst/>
          </a:prstGeom>
          <a:solidFill>
            <a:srgbClr val="EFEDE3"/>
          </a:solidFill>
          <a:ln w="25400">
            <a:solidFill>
              <a:schemeClr val="accent1"/>
            </a:solidFill>
          </a:ln>
        </p:spPr>
        <p:txBody>
          <a:bodyPr lIns="0" tIns="0" rIns="0" bIns="0"/>
          <a:lstStyle/>
          <a:p>
            <a:endParaRPr/>
          </a:p>
        </p:txBody>
      </p:sp>
      <p:sp>
        <p:nvSpPr>
          <p:cNvPr id="145" name="1 LA…"/>
          <p:cNvSpPr txBox="1"/>
          <p:nvPr/>
        </p:nvSpPr>
        <p:spPr>
          <a:xfrm>
            <a:off x="10842079" y="7385049"/>
            <a:ext cx="746572" cy="7012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a:defRPr sz="2400" b="1"/>
            </a:pPr>
            <a:r>
              <a:t>1 LA</a:t>
            </a:r>
          </a:p>
          <a:p>
            <a:pPr>
              <a:defRPr sz="2400" b="1"/>
            </a:pPr>
            <a:r>
              <a:t>2 IT</a:t>
            </a:r>
          </a:p>
        </p:txBody>
      </p:sp>
      <p:sp>
        <p:nvSpPr>
          <p:cNvPr id="146" name="Rettangolo"/>
          <p:cNvSpPr/>
          <p:nvPr/>
        </p:nvSpPr>
        <p:spPr>
          <a:xfrm>
            <a:off x="9579694" y="7626350"/>
            <a:ext cx="957412" cy="1284635"/>
          </a:xfrm>
          <a:prstGeom prst="rect">
            <a:avLst/>
          </a:prstGeom>
          <a:solidFill>
            <a:srgbClr val="EFEDE3"/>
          </a:solidFill>
          <a:ln w="25400">
            <a:solidFill>
              <a:schemeClr val="accent1"/>
            </a:solidFill>
          </a:ln>
        </p:spPr>
        <p:txBody>
          <a:bodyPr lIns="0" tIns="0" rIns="0" bIns="0"/>
          <a:lstStyle/>
          <a:p>
            <a:endParaRPr/>
          </a:p>
        </p:txBody>
      </p:sp>
      <p:sp>
        <p:nvSpPr>
          <p:cNvPr id="147" name="1 LA…"/>
          <p:cNvSpPr txBox="1"/>
          <p:nvPr/>
        </p:nvSpPr>
        <p:spPr>
          <a:xfrm>
            <a:off x="9685114" y="7740253"/>
            <a:ext cx="746572" cy="1056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a:defRPr sz="2400" b="1"/>
            </a:pPr>
            <a:r>
              <a:t>1 LA</a:t>
            </a:r>
          </a:p>
          <a:p>
            <a:pPr>
              <a:defRPr sz="2400" b="1"/>
            </a:pPr>
            <a:r>
              <a:t>2 IT</a:t>
            </a:r>
          </a:p>
          <a:p>
            <a:pPr>
              <a:defRPr sz="2400" b="1"/>
            </a:pPr>
            <a:r>
              <a:t>3 IP</a:t>
            </a:r>
          </a:p>
        </p:txBody>
      </p:sp>
      <p:sp>
        <p:nvSpPr>
          <p:cNvPr id="148" name="Rettangolo"/>
          <p:cNvSpPr/>
          <p:nvPr/>
        </p:nvSpPr>
        <p:spPr>
          <a:xfrm>
            <a:off x="4480644" y="4819650"/>
            <a:ext cx="957412" cy="1284635"/>
          </a:xfrm>
          <a:prstGeom prst="rect">
            <a:avLst/>
          </a:prstGeom>
          <a:solidFill>
            <a:srgbClr val="EFEDE3"/>
          </a:solidFill>
          <a:ln w="25400">
            <a:solidFill>
              <a:schemeClr val="accent1"/>
            </a:solidFill>
          </a:ln>
        </p:spPr>
        <p:txBody>
          <a:bodyPr lIns="0" tIns="0" rIns="0" bIns="0"/>
          <a:lstStyle/>
          <a:p>
            <a:endParaRPr/>
          </a:p>
        </p:txBody>
      </p:sp>
      <p:sp>
        <p:nvSpPr>
          <p:cNvPr id="149" name="8 LA…"/>
          <p:cNvSpPr txBox="1"/>
          <p:nvPr/>
        </p:nvSpPr>
        <p:spPr>
          <a:xfrm>
            <a:off x="4586064" y="4933553"/>
            <a:ext cx="791965" cy="1056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a:defRPr sz="2400" b="1"/>
            </a:pPr>
            <a:r>
              <a:t>8 LA</a:t>
            </a:r>
          </a:p>
          <a:p>
            <a:pPr>
              <a:defRPr sz="2400" b="1"/>
            </a:pPr>
            <a:r>
              <a:t>13 IT</a:t>
            </a:r>
          </a:p>
          <a:p>
            <a:pPr>
              <a:defRPr sz="2400" b="1"/>
            </a:pPr>
            <a:r>
              <a:t>4 IP</a:t>
            </a:r>
          </a:p>
        </p:txBody>
      </p:sp>
      <p:sp>
        <p:nvSpPr>
          <p:cNvPr id="150" name="PIEMONTE…"/>
          <p:cNvSpPr txBox="1"/>
          <p:nvPr/>
        </p:nvSpPr>
        <p:spPr>
          <a:xfrm>
            <a:off x="1327244" y="417575"/>
            <a:ext cx="3340064" cy="33449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defRPr sz="1900" b="1"/>
            </a:pPr>
            <a:r>
              <a:t>PIEMONTE</a:t>
            </a:r>
          </a:p>
          <a:p>
            <a:pPr>
              <a:defRPr sz="1900" b="1"/>
            </a:pPr>
            <a:endParaRPr/>
          </a:p>
          <a:p>
            <a:pPr>
              <a:defRPr sz="1900" b="1"/>
            </a:pPr>
            <a:r>
              <a:t>ISTITUTI TECNICI</a:t>
            </a:r>
          </a:p>
          <a:p>
            <a:pPr>
              <a:defRPr sz="1900" b="1"/>
            </a:pPr>
            <a:r>
              <a:t>grafica e comunicazione: 22</a:t>
            </a:r>
          </a:p>
          <a:p>
            <a:pPr>
              <a:defRPr sz="1900" b="1"/>
            </a:pPr>
            <a:endParaRPr/>
          </a:p>
          <a:p>
            <a:pPr>
              <a:defRPr sz="1900" b="1"/>
            </a:pPr>
            <a:r>
              <a:t>ISTITUTI PROFESSIONALI</a:t>
            </a:r>
          </a:p>
          <a:p>
            <a:pPr>
              <a:defRPr sz="1900" b="1"/>
            </a:pPr>
            <a:r>
              <a:t>servizi culturali e dello spettacolo: 7</a:t>
            </a:r>
          </a:p>
          <a:p>
            <a:pPr>
              <a:defRPr sz="1900" b="1"/>
            </a:pPr>
            <a:endParaRPr/>
          </a:p>
          <a:p>
            <a:pPr>
              <a:defRPr sz="1900" b="1"/>
            </a:pPr>
            <a:r>
              <a:t>LICEI ARTISTICI</a:t>
            </a:r>
          </a:p>
          <a:p>
            <a:pPr>
              <a:defRPr sz="1900" b="1"/>
            </a:pPr>
            <a:r>
              <a:t>indirizzo audiovisivo e multimediale: 12</a:t>
            </a:r>
          </a:p>
        </p:txBody>
      </p:sp>
      <p:sp>
        <p:nvSpPr>
          <p:cNvPr id="151" name="Rettangolo"/>
          <p:cNvSpPr/>
          <p:nvPr/>
        </p:nvSpPr>
        <p:spPr>
          <a:xfrm>
            <a:off x="4740755" y="7943850"/>
            <a:ext cx="839293" cy="675829"/>
          </a:xfrm>
          <a:prstGeom prst="rect">
            <a:avLst/>
          </a:prstGeom>
          <a:solidFill>
            <a:srgbClr val="EFEDE3"/>
          </a:solidFill>
          <a:ln w="25400">
            <a:solidFill>
              <a:schemeClr val="accent1"/>
            </a:solidFill>
          </a:ln>
        </p:spPr>
        <p:txBody>
          <a:bodyPr lIns="0" tIns="0" rIns="0" bIns="0"/>
          <a:lstStyle/>
          <a:p>
            <a:endParaRPr/>
          </a:p>
        </p:txBody>
      </p:sp>
      <p:sp>
        <p:nvSpPr>
          <p:cNvPr id="152" name="2 IT"/>
          <p:cNvSpPr txBox="1"/>
          <p:nvPr/>
        </p:nvSpPr>
        <p:spPr>
          <a:xfrm>
            <a:off x="4846175" y="8108950"/>
            <a:ext cx="537767" cy="3456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2400" b="1"/>
            </a:lvl1pPr>
          </a:lstStyle>
          <a:p>
            <a:r>
              <a:t>2 IT</a:t>
            </a:r>
          </a:p>
        </p:txBody>
      </p:sp>
      <p:sp>
        <p:nvSpPr>
          <p:cNvPr id="153" name="Rettangolo"/>
          <p:cNvSpPr/>
          <p:nvPr/>
        </p:nvSpPr>
        <p:spPr>
          <a:xfrm>
            <a:off x="7789189" y="5594350"/>
            <a:ext cx="839293" cy="675829"/>
          </a:xfrm>
          <a:prstGeom prst="rect">
            <a:avLst/>
          </a:prstGeom>
          <a:solidFill>
            <a:srgbClr val="EFEDE3"/>
          </a:solidFill>
          <a:ln w="25400">
            <a:solidFill>
              <a:schemeClr val="accent1"/>
            </a:solidFill>
          </a:ln>
        </p:spPr>
        <p:txBody>
          <a:bodyPr lIns="0" tIns="0" rIns="0" bIns="0"/>
          <a:lstStyle/>
          <a:p>
            <a:endParaRPr/>
          </a:p>
        </p:txBody>
      </p:sp>
      <p:sp>
        <p:nvSpPr>
          <p:cNvPr id="154" name="1 LA"/>
          <p:cNvSpPr txBox="1"/>
          <p:nvPr/>
        </p:nvSpPr>
        <p:spPr>
          <a:xfrm>
            <a:off x="7894609" y="5759450"/>
            <a:ext cx="673200" cy="3456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2400" b="1"/>
            </a:lvl1pPr>
          </a:lstStyle>
          <a:p>
            <a:r>
              <a:t>1 LA</a:t>
            </a:r>
          </a:p>
        </p:txBody>
      </p:sp>
      <p:sp>
        <p:nvSpPr>
          <p:cNvPr id="155" name="Rettangolo"/>
          <p:cNvSpPr/>
          <p:nvPr/>
        </p:nvSpPr>
        <p:spPr>
          <a:xfrm>
            <a:off x="10097353" y="3676650"/>
            <a:ext cx="957412" cy="1031429"/>
          </a:xfrm>
          <a:prstGeom prst="rect">
            <a:avLst/>
          </a:prstGeom>
          <a:solidFill>
            <a:srgbClr val="EFEDE3"/>
          </a:solidFill>
          <a:ln w="25400">
            <a:solidFill>
              <a:schemeClr val="accent1"/>
            </a:solidFill>
          </a:ln>
        </p:spPr>
        <p:txBody>
          <a:bodyPr lIns="0" tIns="0" rIns="0" bIns="0"/>
          <a:lstStyle/>
          <a:p>
            <a:endParaRPr/>
          </a:p>
        </p:txBody>
      </p:sp>
      <p:sp>
        <p:nvSpPr>
          <p:cNvPr id="156" name="1 LA…"/>
          <p:cNvSpPr txBox="1"/>
          <p:nvPr/>
        </p:nvSpPr>
        <p:spPr>
          <a:xfrm>
            <a:off x="10202772" y="3841750"/>
            <a:ext cx="746573" cy="7012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a:defRPr sz="2400" b="1"/>
            </a:pPr>
            <a:r>
              <a:t>1 LA</a:t>
            </a:r>
          </a:p>
          <a:p>
            <a:pPr>
              <a:defRPr sz="2400" b="1"/>
            </a:pPr>
            <a:r>
              <a:t>2 IT</a:t>
            </a:r>
          </a:p>
        </p:txBody>
      </p:sp>
      <p:sp>
        <p:nvSpPr>
          <p:cNvPr id="157" name="Rettangolo"/>
          <p:cNvSpPr/>
          <p:nvPr/>
        </p:nvSpPr>
        <p:spPr>
          <a:xfrm>
            <a:off x="9947755" y="628650"/>
            <a:ext cx="839293" cy="675829"/>
          </a:xfrm>
          <a:prstGeom prst="rect">
            <a:avLst/>
          </a:prstGeom>
          <a:solidFill>
            <a:srgbClr val="EFEDE3"/>
          </a:solidFill>
          <a:ln w="25400">
            <a:solidFill>
              <a:schemeClr val="accent1"/>
            </a:solidFill>
          </a:ln>
        </p:spPr>
        <p:txBody>
          <a:bodyPr lIns="0" tIns="0" rIns="0" bIns="0"/>
          <a:lstStyle/>
          <a:p>
            <a:endParaRPr/>
          </a:p>
        </p:txBody>
      </p:sp>
      <p:sp>
        <p:nvSpPr>
          <p:cNvPr id="158" name="1 IT"/>
          <p:cNvSpPr txBox="1"/>
          <p:nvPr/>
        </p:nvSpPr>
        <p:spPr>
          <a:xfrm>
            <a:off x="10053175" y="793750"/>
            <a:ext cx="537767" cy="3456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2400" b="1"/>
            </a:lvl1pPr>
          </a:lstStyle>
          <a:p>
            <a:r>
              <a:t>1 IT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Google Shape;87;p16"/>
          <p:cNvSpPr txBox="1">
            <a:spLocks noGrp="1"/>
          </p:cNvSpPr>
          <p:nvPr>
            <p:ph type="title"/>
          </p:nvPr>
        </p:nvSpPr>
        <p:spPr>
          <a:xfrm>
            <a:off x="1463039" y="975360"/>
            <a:ext cx="10241282" cy="2113280"/>
          </a:xfrm>
          <a:prstGeom prst="rect">
            <a:avLst/>
          </a:prstGeom>
        </p:spPr>
        <p:txBody>
          <a:bodyPr/>
          <a:lstStyle/>
          <a:p>
            <a:pPr algn="ctr">
              <a:defRPr sz="4700"/>
            </a:pPr>
            <a:r>
              <a:t>LICEI ARTISTICI</a:t>
            </a:r>
          </a:p>
          <a:p>
            <a:pPr algn="ctr">
              <a:defRPr sz="4700">
                <a:solidFill>
                  <a:srgbClr val="4A502A"/>
                </a:solidFill>
              </a:defRPr>
            </a:pPr>
            <a:r>
              <a:t>INDIRIZZO AUDIOVISIVO E MULTIMEDIALE</a:t>
            </a:r>
          </a:p>
        </p:txBody>
      </p:sp>
      <p:sp>
        <p:nvSpPr>
          <p:cNvPr id="161" name="Google Shape;88;p16"/>
          <p:cNvSpPr txBox="1">
            <a:spLocks noGrp="1"/>
          </p:cNvSpPr>
          <p:nvPr>
            <p:ph type="body" sz="quarter" idx="1"/>
          </p:nvPr>
        </p:nvSpPr>
        <p:spPr>
          <a:xfrm>
            <a:off x="1463039" y="3480394"/>
            <a:ext cx="10241282" cy="2454925"/>
          </a:xfrm>
          <a:prstGeom prst="rect">
            <a:avLst/>
          </a:prstGeom>
        </p:spPr>
        <p:txBody>
          <a:bodyPr/>
          <a:lstStyle/>
          <a:p>
            <a:pPr marL="540731" indent="-540731" defTabSz="905255">
              <a:spcBef>
                <a:spcPts val="0"/>
              </a:spcBef>
              <a:buSzPts val="2700"/>
              <a:defRPr sz="2772"/>
            </a:pPr>
            <a:r>
              <a:t>nei cinque anni le ore settimanali sono 34</a:t>
            </a:r>
          </a:p>
          <a:p>
            <a:pPr marL="540731" indent="-540731" defTabSz="905255">
              <a:spcBef>
                <a:spcPts val="1300"/>
              </a:spcBef>
              <a:buSzPts val="2700"/>
              <a:defRPr sz="2772"/>
            </a:pPr>
            <a:r>
              <a:t>3 ore di “Laboratorio artistico” in seconda a carattere orientativo.</a:t>
            </a:r>
          </a:p>
          <a:p>
            <a:pPr marL="540731" indent="-540731" defTabSz="905255">
              <a:spcBef>
                <a:spcPts val="1300"/>
              </a:spcBef>
              <a:buSzPts val="2700"/>
              <a:defRPr sz="2772"/>
            </a:pPr>
            <a:r>
              <a:t>nel triennio le materie in cui può essere affrontato l’audiovisivo sono:</a:t>
            </a:r>
          </a:p>
        </p:txBody>
      </p:sp>
      <p:graphicFrame>
        <p:nvGraphicFramePr>
          <p:cNvPr id="162" name="Google Shape;89;p16"/>
          <p:cNvGraphicFramePr/>
          <p:nvPr/>
        </p:nvGraphicFramePr>
        <p:xfrm>
          <a:off x="1682632" y="6327073"/>
          <a:ext cx="9341076" cy="1326926"/>
        </p:xfrm>
        <a:graphic>
          <a:graphicData uri="http://schemas.openxmlformats.org/drawingml/2006/table">
            <a:tbl>
              <a:tblPr firstRow="1" firstCol="1" bandRow="1">
                <a:tableStyleId>{4C3C2611-4C71-4FC5-86AE-919BDF0F9419}</a:tableStyleId>
              </a:tblPr>
              <a:tblGrid>
                <a:gridCol w="6050825">
                  <a:extLst>
                    <a:ext uri="{9D8B030D-6E8A-4147-A177-3AD203B41FA5}">
                      <a16:colId xmlns:a16="http://schemas.microsoft.com/office/drawing/2014/main" val="20000"/>
                    </a:ext>
                  </a:extLst>
                </a:gridCol>
                <a:gridCol w="1129125">
                  <a:extLst>
                    <a:ext uri="{9D8B030D-6E8A-4147-A177-3AD203B41FA5}">
                      <a16:colId xmlns:a16="http://schemas.microsoft.com/office/drawing/2014/main" val="20001"/>
                    </a:ext>
                  </a:extLst>
                </a:gridCol>
                <a:gridCol w="1050550">
                  <a:extLst>
                    <a:ext uri="{9D8B030D-6E8A-4147-A177-3AD203B41FA5}">
                      <a16:colId xmlns:a16="http://schemas.microsoft.com/office/drawing/2014/main" val="20002"/>
                    </a:ext>
                  </a:extLst>
                </a:gridCol>
                <a:gridCol w="1110575">
                  <a:extLst>
                    <a:ext uri="{9D8B030D-6E8A-4147-A177-3AD203B41FA5}">
                      <a16:colId xmlns:a16="http://schemas.microsoft.com/office/drawing/2014/main" val="20003"/>
                    </a:ext>
                  </a:extLst>
                </a:gridCol>
              </a:tblGrid>
              <a:tr h="451575">
                <a:tc>
                  <a:txBody>
                    <a:bodyPr/>
                    <a:lstStyle/>
                    <a:p>
                      <a:pPr algn="l">
                        <a:defRPr>
                          <a:sym typeface="Arial"/>
                        </a:defRPr>
                      </a:pPr>
                      <a:endParaRPr/>
                    </a:p>
                  </a:txBody>
                  <a:tcPr marL="0" marR="0" marT="0" marB="0" horzOverflow="overflow"/>
                </a:tc>
                <a:tc>
                  <a:txBody>
                    <a:bodyPr/>
                    <a:lstStyle/>
                    <a:p>
                      <a:pPr algn="ctr">
                        <a:defRPr sz="1800" b="0">
                          <a:solidFill>
                            <a:srgbClr val="000000"/>
                          </a:solidFill>
                        </a:defRPr>
                      </a:pPr>
                      <a:r>
                        <a:rPr sz="2400" b="1">
                          <a:solidFill>
                            <a:srgbClr val="FFFFFF"/>
                          </a:solidFill>
                          <a:sym typeface="Arial"/>
                        </a:rPr>
                        <a:t>terza</a:t>
                      </a:r>
                    </a:p>
                  </a:txBody>
                  <a:tcPr marL="0" marR="0" marT="0" marB="0" horzOverflow="overflow"/>
                </a:tc>
                <a:tc>
                  <a:txBody>
                    <a:bodyPr/>
                    <a:lstStyle/>
                    <a:p>
                      <a:pPr algn="ctr">
                        <a:defRPr sz="1800" b="0">
                          <a:solidFill>
                            <a:srgbClr val="000000"/>
                          </a:solidFill>
                        </a:defRPr>
                      </a:pPr>
                      <a:r>
                        <a:rPr sz="2400" b="1">
                          <a:solidFill>
                            <a:srgbClr val="FFFFFF"/>
                          </a:solidFill>
                          <a:sym typeface="Arial"/>
                        </a:rPr>
                        <a:t>quarta</a:t>
                      </a:r>
                    </a:p>
                  </a:txBody>
                  <a:tcPr marL="0" marR="0" marT="0" marB="0" horzOverflow="overflow"/>
                </a:tc>
                <a:tc>
                  <a:txBody>
                    <a:bodyPr/>
                    <a:lstStyle/>
                    <a:p>
                      <a:pPr algn="ctr">
                        <a:defRPr sz="1800" b="0">
                          <a:solidFill>
                            <a:srgbClr val="000000"/>
                          </a:solidFill>
                        </a:defRPr>
                      </a:pPr>
                      <a:r>
                        <a:rPr sz="2400" b="1">
                          <a:solidFill>
                            <a:srgbClr val="FFFFFF"/>
                          </a:solidFill>
                          <a:sym typeface="Arial"/>
                        </a:rPr>
                        <a:t>quinta</a:t>
                      </a:r>
                    </a:p>
                  </a:txBody>
                  <a:tcPr marL="0" marR="0" marT="0" marB="0" horzOverflow="overflow"/>
                </a:tc>
                <a:extLst>
                  <a:ext uri="{0D108BD9-81ED-4DB2-BD59-A6C34878D82A}">
                    <a16:rowId xmlns:a16="http://schemas.microsoft.com/office/drawing/2014/main" val="10000"/>
                  </a:ext>
                </a:extLst>
              </a:tr>
              <a:tr h="437674">
                <a:tc>
                  <a:txBody>
                    <a:bodyPr/>
                    <a:lstStyle/>
                    <a:p>
                      <a:pPr algn="l">
                        <a:defRPr sz="1800" b="0">
                          <a:solidFill>
                            <a:srgbClr val="000000"/>
                          </a:solidFill>
                        </a:defRPr>
                      </a:pPr>
                      <a:r>
                        <a:rPr sz="2400" b="1">
                          <a:solidFill>
                            <a:srgbClr val="FFFFFF"/>
                          </a:solidFill>
                          <a:sym typeface="Arial"/>
                        </a:rPr>
                        <a:t>Discipline audiovisive e multimediali</a:t>
                      </a:r>
                    </a:p>
                  </a:txBody>
                  <a:tcPr marL="0" marR="0" marT="0" marB="0" horzOverflow="overflow"/>
                </a:tc>
                <a:tc>
                  <a:txBody>
                    <a:bodyPr/>
                    <a:lstStyle/>
                    <a:p>
                      <a:pPr algn="ctr">
                        <a:defRPr sz="1800"/>
                      </a:pPr>
                      <a:r>
                        <a:rPr sz="2400">
                          <a:sym typeface="Arial"/>
                        </a:rPr>
                        <a:t>6</a:t>
                      </a:r>
                    </a:p>
                  </a:txBody>
                  <a:tcPr marL="0" marR="0" marT="0" marB="0" horzOverflow="overflow"/>
                </a:tc>
                <a:tc>
                  <a:txBody>
                    <a:bodyPr/>
                    <a:lstStyle/>
                    <a:p>
                      <a:pPr algn="ctr">
                        <a:defRPr sz="1800"/>
                      </a:pPr>
                      <a:r>
                        <a:rPr sz="2400">
                          <a:sym typeface="Arial"/>
                        </a:rPr>
                        <a:t>6</a:t>
                      </a:r>
                    </a:p>
                  </a:txBody>
                  <a:tcPr marL="0" marR="0" marT="0" marB="0" horzOverflow="overflow"/>
                </a:tc>
                <a:tc>
                  <a:txBody>
                    <a:bodyPr/>
                    <a:lstStyle/>
                    <a:p>
                      <a:pPr algn="ctr">
                        <a:defRPr sz="1800"/>
                      </a:pPr>
                      <a:r>
                        <a:rPr sz="2400">
                          <a:sym typeface="Arial"/>
                        </a:rPr>
                        <a:t>6</a:t>
                      </a:r>
                    </a:p>
                  </a:txBody>
                  <a:tcPr marL="0" marR="0" marT="0" marB="0" horzOverflow="overflow"/>
                </a:tc>
                <a:extLst>
                  <a:ext uri="{0D108BD9-81ED-4DB2-BD59-A6C34878D82A}">
                    <a16:rowId xmlns:a16="http://schemas.microsoft.com/office/drawing/2014/main" val="10001"/>
                  </a:ext>
                </a:extLst>
              </a:tr>
              <a:tr h="437674">
                <a:tc>
                  <a:txBody>
                    <a:bodyPr/>
                    <a:lstStyle/>
                    <a:p>
                      <a:pPr algn="l">
                        <a:defRPr sz="1800" b="0">
                          <a:solidFill>
                            <a:srgbClr val="000000"/>
                          </a:solidFill>
                        </a:defRPr>
                      </a:pPr>
                      <a:r>
                        <a:rPr sz="2400" b="1">
                          <a:solidFill>
                            <a:srgbClr val="FFFFFF"/>
                          </a:solidFill>
                          <a:sym typeface="Arial"/>
                        </a:rPr>
                        <a:t>Laboratorio audiovisivo e multimediale</a:t>
                      </a:r>
                    </a:p>
                  </a:txBody>
                  <a:tcPr marL="0" marR="0" marT="0" marB="0" horzOverflow="overflow"/>
                </a:tc>
                <a:tc>
                  <a:txBody>
                    <a:bodyPr/>
                    <a:lstStyle/>
                    <a:p>
                      <a:pPr algn="ctr">
                        <a:defRPr sz="1800"/>
                      </a:pPr>
                      <a:r>
                        <a:rPr sz="2400">
                          <a:sym typeface="Arial"/>
                        </a:rPr>
                        <a:t>6</a:t>
                      </a:r>
                    </a:p>
                  </a:txBody>
                  <a:tcPr marL="0" marR="0" marT="0" marB="0" horzOverflow="overflow"/>
                </a:tc>
                <a:tc>
                  <a:txBody>
                    <a:bodyPr/>
                    <a:lstStyle/>
                    <a:p>
                      <a:pPr algn="ctr">
                        <a:defRPr sz="1800"/>
                      </a:pPr>
                      <a:r>
                        <a:rPr sz="2400">
                          <a:sym typeface="Arial"/>
                        </a:rPr>
                        <a:t>6</a:t>
                      </a:r>
                    </a:p>
                  </a:txBody>
                  <a:tcPr marL="0" marR="0" marT="0" marB="0" horzOverflow="overflow"/>
                </a:tc>
                <a:tc>
                  <a:txBody>
                    <a:bodyPr/>
                    <a:lstStyle/>
                    <a:p>
                      <a:pPr algn="ctr">
                        <a:defRPr sz="1800"/>
                      </a:pPr>
                      <a:r>
                        <a:rPr sz="2400">
                          <a:sym typeface="Arial"/>
                        </a:rPr>
                        <a:t>8</a:t>
                      </a:r>
                    </a:p>
                  </a:txBody>
                  <a:tcPr marL="0" marR="0" marT="0" marB="0" horzOverflow="overflow"/>
                </a:tc>
                <a:extLst>
                  <a:ext uri="{0D108BD9-81ED-4DB2-BD59-A6C34878D82A}">
                    <a16:rowId xmlns:a16="http://schemas.microsoft.com/office/drawing/2014/main" val="10002"/>
                  </a:ext>
                </a:extLst>
              </a:tr>
            </a:tbl>
          </a:graphicData>
        </a:graphic>
      </p:graphicFrame>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Google Shape;94;p17"/>
          <p:cNvSpPr txBox="1">
            <a:spLocks noGrp="1"/>
          </p:cNvSpPr>
          <p:nvPr>
            <p:ph type="title"/>
          </p:nvPr>
        </p:nvSpPr>
        <p:spPr>
          <a:xfrm>
            <a:off x="1463039" y="975360"/>
            <a:ext cx="10241282" cy="2113280"/>
          </a:xfrm>
          <a:prstGeom prst="rect">
            <a:avLst/>
          </a:prstGeom>
        </p:spPr>
        <p:txBody>
          <a:bodyPr/>
          <a:lstStyle/>
          <a:p>
            <a:pPr algn="ctr" defTabSz="795527">
              <a:defRPr sz="4089"/>
            </a:pPr>
            <a:r>
              <a:t>ISTITUTI TECNICI </a:t>
            </a:r>
          </a:p>
          <a:p>
            <a:pPr algn="ctr" defTabSz="795527">
              <a:defRPr sz="4089">
                <a:solidFill>
                  <a:srgbClr val="545A2F"/>
                </a:solidFill>
              </a:defRPr>
            </a:pPr>
            <a:r>
              <a:t>settore tecnologico</a:t>
            </a:r>
          </a:p>
          <a:p>
            <a:pPr algn="ctr" defTabSz="795527">
              <a:defRPr sz="4089">
                <a:solidFill>
                  <a:srgbClr val="545A2F"/>
                </a:solidFill>
              </a:defRPr>
            </a:pPr>
            <a:r>
              <a:t>INDIRIZZO GRAFICA E COMUNICAZIONE</a:t>
            </a:r>
          </a:p>
        </p:txBody>
      </p:sp>
      <p:sp>
        <p:nvSpPr>
          <p:cNvPr id="165" name="Google Shape;95;p17"/>
          <p:cNvSpPr txBox="1">
            <a:spLocks noGrp="1"/>
          </p:cNvSpPr>
          <p:nvPr>
            <p:ph type="body" idx="1"/>
          </p:nvPr>
        </p:nvSpPr>
        <p:spPr>
          <a:xfrm>
            <a:off x="1463039" y="3251199"/>
            <a:ext cx="10241282" cy="5093549"/>
          </a:xfrm>
          <a:prstGeom prst="rect">
            <a:avLst/>
          </a:prstGeom>
        </p:spPr>
        <p:txBody>
          <a:bodyPr/>
          <a:lstStyle/>
          <a:p>
            <a:pPr marL="546193" indent="-546193">
              <a:spcBef>
                <a:spcPts val="0"/>
              </a:spcBef>
            </a:pPr>
            <a:r>
              <a:t>nei cinque anni le ore settimanali sono 32</a:t>
            </a:r>
          </a:p>
          <a:p>
            <a:pPr marL="546193" indent="-546193"/>
            <a:r>
              <a:t>3 ore di “Scienze e tecnologie applicate” in seconda a carattere orientativo.</a:t>
            </a:r>
          </a:p>
          <a:p>
            <a:pPr marL="546193" indent="-546193"/>
            <a:r>
              <a:t>nel triennio le materie in cui può essere affrontato l’audiovisivo sono:</a:t>
            </a:r>
          </a:p>
        </p:txBody>
      </p:sp>
      <p:graphicFrame>
        <p:nvGraphicFramePr>
          <p:cNvPr id="166" name="Google Shape;96;p17"/>
          <p:cNvGraphicFramePr/>
          <p:nvPr/>
        </p:nvGraphicFramePr>
        <p:xfrm>
          <a:off x="1514624" y="5849054"/>
          <a:ext cx="9975525" cy="2673126"/>
        </p:xfrm>
        <a:graphic>
          <a:graphicData uri="http://schemas.openxmlformats.org/drawingml/2006/table">
            <a:tbl>
              <a:tblPr firstRow="1" firstCol="1" bandRow="1">
                <a:tableStyleId>{4C3C2611-4C71-4FC5-86AE-919BDF0F9419}</a:tableStyleId>
              </a:tblPr>
              <a:tblGrid>
                <a:gridCol w="6921125">
                  <a:extLst>
                    <a:ext uri="{9D8B030D-6E8A-4147-A177-3AD203B41FA5}">
                      <a16:colId xmlns:a16="http://schemas.microsoft.com/office/drawing/2014/main" val="20000"/>
                    </a:ext>
                  </a:extLst>
                </a:gridCol>
                <a:gridCol w="1051250">
                  <a:extLst>
                    <a:ext uri="{9D8B030D-6E8A-4147-A177-3AD203B41FA5}">
                      <a16:colId xmlns:a16="http://schemas.microsoft.com/office/drawing/2014/main" val="20001"/>
                    </a:ext>
                  </a:extLst>
                </a:gridCol>
                <a:gridCol w="975225">
                  <a:extLst>
                    <a:ext uri="{9D8B030D-6E8A-4147-A177-3AD203B41FA5}">
                      <a16:colId xmlns:a16="http://schemas.microsoft.com/office/drawing/2014/main" val="20002"/>
                    </a:ext>
                  </a:extLst>
                </a:gridCol>
                <a:gridCol w="1027925">
                  <a:extLst>
                    <a:ext uri="{9D8B030D-6E8A-4147-A177-3AD203B41FA5}">
                      <a16:colId xmlns:a16="http://schemas.microsoft.com/office/drawing/2014/main" val="20003"/>
                    </a:ext>
                  </a:extLst>
                </a:gridCol>
              </a:tblGrid>
              <a:tr h="451949">
                <a:tc>
                  <a:txBody>
                    <a:bodyPr/>
                    <a:lstStyle/>
                    <a:p>
                      <a:pPr algn="l">
                        <a:defRPr>
                          <a:sym typeface="Arial"/>
                        </a:defRPr>
                      </a:pPr>
                      <a:endParaRPr/>
                    </a:p>
                  </a:txBody>
                  <a:tcPr marL="0" marR="0" marT="0" marB="0" horzOverflow="overflow"/>
                </a:tc>
                <a:tc>
                  <a:txBody>
                    <a:bodyPr/>
                    <a:lstStyle/>
                    <a:p>
                      <a:pPr algn="ctr">
                        <a:defRPr sz="1800" b="0">
                          <a:solidFill>
                            <a:srgbClr val="000000"/>
                          </a:solidFill>
                        </a:defRPr>
                      </a:pPr>
                      <a:r>
                        <a:rPr sz="2400" b="1">
                          <a:solidFill>
                            <a:srgbClr val="FFFFFF"/>
                          </a:solidFill>
                          <a:sym typeface="Arial"/>
                        </a:rPr>
                        <a:t>terza</a:t>
                      </a:r>
                    </a:p>
                  </a:txBody>
                  <a:tcPr marL="0" marR="0" marT="0" marB="0" horzOverflow="overflow"/>
                </a:tc>
                <a:tc>
                  <a:txBody>
                    <a:bodyPr/>
                    <a:lstStyle/>
                    <a:p>
                      <a:pPr algn="ctr">
                        <a:defRPr sz="1800" b="0">
                          <a:solidFill>
                            <a:srgbClr val="000000"/>
                          </a:solidFill>
                        </a:defRPr>
                      </a:pPr>
                      <a:r>
                        <a:rPr sz="2400" b="1">
                          <a:solidFill>
                            <a:srgbClr val="FFFFFF"/>
                          </a:solidFill>
                          <a:sym typeface="Arial"/>
                        </a:rPr>
                        <a:t>quarta</a:t>
                      </a:r>
                    </a:p>
                  </a:txBody>
                  <a:tcPr marL="0" marR="0" marT="0" marB="0" horzOverflow="overflow"/>
                </a:tc>
                <a:tc>
                  <a:txBody>
                    <a:bodyPr/>
                    <a:lstStyle/>
                    <a:p>
                      <a:pPr algn="ctr">
                        <a:defRPr sz="1800" b="0">
                          <a:solidFill>
                            <a:srgbClr val="000000"/>
                          </a:solidFill>
                        </a:defRPr>
                      </a:pPr>
                      <a:r>
                        <a:rPr sz="2400" b="1">
                          <a:solidFill>
                            <a:srgbClr val="FFFFFF"/>
                          </a:solidFill>
                          <a:sym typeface="Arial"/>
                        </a:rPr>
                        <a:t>quinta</a:t>
                      </a:r>
                    </a:p>
                  </a:txBody>
                  <a:tcPr marL="0" marR="0" marT="0" marB="0" horzOverflow="overflow"/>
                </a:tc>
                <a:extLst>
                  <a:ext uri="{0D108BD9-81ED-4DB2-BD59-A6C34878D82A}">
                    <a16:rowId xmlns:a16="http://schemas.microsoft.com/office/drawing/2014/main" val="10000"/>
                  </a:ext>
                </a:extLst>
              </a:tr>
              <a:tr h="438025">
                <a:tc>
                  <a:txBody>
                    <a:bodyPr/>
                    <a:lstStyle/>
                    <a:p>
                      <a:pPr algn="l">
                        <a:defRPr sz="1800" b="0">
                          <a:solidFill>
                            <a:srgbClr val="000000"/>
                          </a:solidFill>
                        </a:defRPr>
                      </a:pPr>
                      <a:r>
                        <a:rPr sz="2400" b="1">
                          <a:solidFill>
                            <a:srgbClr val="FFFFFF"/>
                          </a:solidFill>
                          <a:sym typeface="Arial"/>
                        </a:rPr>
                        <a:t>Progettazione multimediale</a:t>
                      </a:r>
                    </a:p>
                  </a:txBody>
                  <a:tcPr marL="0" marR="0" marT="0" marB="0" horzOverflow="overflow"/>
                </a:tc>
                <a:tc>
                  <a:txBody>
                    <a:bodyPr/>
                    <a:lstStyle/>
                    <a:p>
                      <a:pPr algn="ctr">
                        <a:defRPr sz="1800"/>
                      </a:pPr>
                      <a:r>
                        <a:rPr sz="2400">
                          <a:sym typeface="Arial"/>
                        </a:rPr>
                        <a:t>4</a:t>
                      </a:r>
                    </a:p>
                  </a:txBody>
                  <a:tcPr marL="0" marR="0" marT="0" marB="0" horzOverflow="overflow"/>
                </a:tc>
                <a:tc>
                  <a:txBody>
                    <a:bodyPr/>
                    <a:lstStyle/>
                    <a:p>
                      <a:pPr algn="ctr">
                        <a:defRPr sz="1800"/>
                      </a:pPr>
                      <a:r>
                        <a:rPr sz="2400">
                          <a:sym typeface="Arial"/>
                        </a:rPr>
                        <a:t>3</a:t>
                      </a:r>
                    </a:p>
                  </a:txBody>
                  <a:tcPr marL="0" marR="0" marT="0" marB="0" horzOverflow="overflow"/>
                </a:tc>
                <a:tc>
                  <a:txBody>
                    <a:bodyPr/>
                    <a:lstStyle/>
                    <a:p>
                      <a:pPr algn="ctr">
                        <a:defRPr sz="1800"/>
                      </a:pPr>
                      <a:r>
                        <a:rPr sz="2400">
                          <a:sym typeface="Arial"/>
                        </a:rPr>
                        <a:t>4</a:t>
                      </a:r>
                    </a:p>
                  </a:txBody>
                  <a:tcPr marL="0" marR="0" marT="0" marB="0" horzOverflow="overflow"/>
                </a:tc>
                <a:extLst>
                  <a:ext uri="{0D108BD9-81ED-4DB2-BD59-A6C34878D82A}">
                    <a16:rowId xmlns:a16="http://schemas.microsoft.com/office/drawing/2014/main" val="10001"/>
                  </a:ext>
                </a:extLst>
              </a:tr>
              <a:tr h="438025">
                <a:tc>
                  <a:txBody>
                    <a:bodyPr/>
                    <a:lstStyle/>
                    <a:p>
                      <a:pPr algn="l">
                        <a:defRPr sz="1800" b="0">
                          <a:solidFill>
                            <a:srgbClr val="000000"/>
                          </a:solidFill>
                        </a:defRPr>
                      </a:pPr>
                      <a:r>
                        <a:rPr sz="2400" b="1">
                          <a:solidFill>
                            <a:srgbClr val="FFFFFF"/>
                          </a:solidFill>
                          <a:sym typeface="Arial"/>
                        </a:rPr>
                        <a:t>Tecnologie dei processi di produzione</a:t>
                      </a:r>
                    </a:p>
                  </a:txBody>
                  <a:tcPr marL="0" marR="0" marT="0" marB="0" horzOverflow="overflow"/>
                </a:tc>
                <a:tc>
                  <a:txBody>
                    <a:bodyPr/>
                    <a:lstStyle/>
                    <a:p>
                      <a:pPr algn="ctr">
                        <a:defRPr sz="1800"/>
                      </a:pPr>
                      <a:r>
                        <a:rPr sz="2400">
                          <a:sym typeface="Arial"/>
                        </a:rPr>
                        <a:t>4</a:t>
                      </a:r>
                    </a:p>
                  </a:txBody>
                  <a:tcPr marL="0" marR="0" marT="0" marB="0" horzOverflow="overflow"/>
                </a:tc>
                <a:tc>
                  <a:txBody>
                    <a:bodyPr/>
                    <a:lstStyle/>
                    <a:p>
                      <a:pPr algn="ctr">
                        <a:defRPr sz="1800"/>
                      </a:pPr>
                      <a:r>
                        <a:rPr sz="2400">
                          <a:sym typeface="Arial"/>
                        </a:rPr>
                        <a:t>4</a:t>
                      </a:r>
                    </a:p>
                  </a:txBody>
                  <a:tcPr marL="0" marR="0" marT="0" marB="0" horzOverflow="overflow"/>
                </a:tc>
                <a:tc>
                  <a:txBody>
                    <a:bodyPr/>
                    <a:lstStyle/>
                    <a:p>
                      <a:pPr algn="ctr">
                        <a:defRPr sz="1800"/>
                      </a:pPr>
                      <a:r>
                        <a:rPr sz="2400">
                          <a:sym typeface="Arial"/>
                        </a:rPr>
                        <a:t>3</a:t>
                      </a:r>
                    </a:p>
                  </a:txBody>
                  <a:tcPr marL="0" marR="0" marT="0" marB="0" horzOverflow="overflow"/>
                </a:tc>
                <a:extLst>
                  <a:ext uri="{0D108BD9-81ED-4DB2-BD59-A6C34878D82A}">
                    <a16:rowId xmlns:a16="http://schemas.microsoft.com/office/drawing/2014/main" val="10002"/>
                  </a:ext>
                </a:extLst>
              </a:tr>
              <a:tr h="454900">
                <a:tc>
                  <a:txBody>
                    <a:bodyPr/>
                    <a:lstStyle/>
                    <a:p>
                      <a:pPr algn="l">
                        <a:defRPr sz="1800" b="0">
                          <a:solidFill>
                            <a:srgbClr val="000000"/>
                          </a:solidFill>
                        </a:defRPr>
                      </a:pPr>
                      <a:r>
                        <a:rPr sz="2400" b="1">
                          <a:solidFill>
                            <a:srgbClr val="FFFFFF"/>
                          </a:solidFill>
                          <a:sym typeface="Arial"/>
                        </a:rPr>
                        <a:t>Organizzazione e gestione dei processi produttivi</a:t>
                      </a:r>
                    </a:p>
                  </a:txBody>
                  <a:tcPr marL="0" marR="0" marT="0" marB="0" horzOverflow="overflow"/>
                </a:tc>
                <a:tc>
                  <a:txBody>
                    <a:bodyPr/>
                    <a:lstStyle/>
                    <a:p>
                      <a:pPr algn="ctr">
                        <a:defRPr>
                          <a:sym typeface="Arial"/>
                        </a:defRPr>
                      </a:pPr>
                      <a:endParaRPr/>
                    </a:p>
                  </a:txBody>
                  <a:tcPr marL="0" marR="0" marT="0" marB="0" horzOverflow="overflow"/>
                </a:tc>
                <a:tc>
                  <a:txBody>
                    <a:bodyPr/>
                    <a:lstStyle/>
                    <a:p>
                      <a:pPr algn="ctr">
                        <a:defRPr>
                          <a:sym typeface="Arial"/>
                        </a:defRPr>
                      </a:pPr>
                      <a:endParaRPr/>
                    </a:p>
                  </a:txBody>
                  <a:tcPr marL="0" marR="0" marT="0" marB="0" horzOverflow="overflow"/>
                </a:tc>
                <a:tc>
                  <a:txBody>
                    <a:bodyPr/>
                    <a:lstStyle/>
                    <a:p>
                      <a:pPr algn="ctr">
                        <a:defRPr sz="1800"/>
                      </a:pPr>
                      <a:r>
                        <a:rPr sz="2400">
                          <a:sym typeface="Arial"/>
                        </a:rPr>
                        <a:t>4</a:t>
                      </a:r>
                    </a:p>
                  </a:txBody>
                  <a:tcPr marL="0" marR="0" marT="0" marB="0" horzOverflow="overflow"/>
                </a:tc>
                <a:extLst>
                  <a:ext uri="{0D108BD9-81ED-4DB2-BD59-A6C34878D82A}">
                    <a16:rowId xmlns:a16="http://schemas.microsoft.com/office/drawing/2014/main" val="10003"/>
                  </a:ext>
                </a:extLst>
              </a:tr>
              <a:tr h="431399">
                <a:tc>
                  <a:txBody>
                    <a:bodyPr/>
                    <a:lstStyle/>
                    <a:p>
                      <a:pPr algn="l">
                        <a:defRPr sz="1800" b="0">
                          <a:solidFill>
                            <a:srgbClr val="000000"/>
                          </a:solidFill>
                        </a:defRPr>
                      </a:pPr>
                      <a:r>
                        <a:rPr sz="2400" b="1">
                          <a:solidFill>
                            <a:srgbClr val="FFFFFF"/>
                          </a:solidFill>
                          <a:sym typeface="Arial"/>
                        </a:rPr>
                        <a:t>Laboratori tecnici</a:t>
                      </a:r>
                    </a:p>
                  </a:txBody>
                  <a:tcPr marL="0" marR="0" marT="0" marB="0" horzOverflow="overflow"/>
                </a:tc>
                <a:tc>
                  <a:txBody>
                    <a:bodyPr/>
                    <a:lstStyle/>
                    <a:p>
                      <a:pPr algn="ctr">
                        <a:defRPr sz="1800"/>
                      </a:pPr>
                      <a:r>
                        <a:rPr sz="2400">
                          <a:sym typeface="Arial"/>
                        </a:rPr>
                        <a:t>6</a:t>
                      </a:r>
                    </a:p>
                  </a:txBody>
                  <a:tcPr marL="0" marR="0" marT="0" marB="0" horzOverflow="overflow"/>
                </a:tc>
                <a:tc>
                  <a:txBody>
                    <a:bodyPr/>
                    <a:lstStyle/>
                    <a:p>
                      <a:pPr algn="ctr">
                        <a:defRPr sz="1800"/>
                      </a:pPr>
                      <a:r>
                        <a:rPr sz="2400">
                          <a:sym typeface="Arial"/>
                        </a:rPr>
                        <a:t>6</a:t>
                      </a:r>
                    </a:p>
                  </a:txBody>
                  <a:tcPr marL="0" marR="0" marT="0" marB="0" horzOverflow="overflow"/>
                </a:tc>
                <a:tc>
                  <a:txBody>
                    <a:bodyPr/>
                    <a:lstStyle/>
                    <a:p>
                      <a:pPr algn="ctr">
                        <a:defRPr sz="1800"/>
                      </a:pPr>
                      <a:r>
                        <a:rPr sz="2400">
                          <a:sym typeface="Arial"/>
                        </a:rPr>
                        <a:t>6</a:t>
                      </a:r>
                    </a:p>
                  </a:txBody>
                  <a:tcPr marL="0" marR="0" marT="0" marB="0" horzOverflow="overflow"/>
                </a:tc>
                <a:extLst>
                  <a:ext uri="{0D108BD9-81ED-4DB2-BD59-A6C34878D82A}">
                    <a16:rowId xmlns:a16="http://schemas.microsoft.com/office/drawing/2014/main" val="10004"/>
                  </a:ext>
                </a:extLst>
              </a:tr>
              <a:tr h="458825">
                <a:tc>
                  <a:txBody>
                    <a:bodyPr/>
                    <a:lstStyle/>
                    <a:p>
                      <a:pPr>
                        <a:defRPr sz="1800" b="0">
                          <a:solidFill>
                            <a:srgbClr val="000000"/>
                          </a:solidFill>
                        </a:defRPr>
                      </a:pPr>
                      <a:r>
                        <a:rPr sz="2400" b="1">
                          <a:solidFill>
                            <a:srgbClr val="FFFFFF"/>
                          </a:solidFill>
                          <a:sym typeface="Arial"/>
                        </a:rPr>
                        <a:t>di cui in compresenza</a:t>
                      </a:r>
                    </a:p>
                  </a:txBody>
                  <a:tcPr marL="0" marR="0" marT="0" marB="0" horzOverflow="overflow"/>
                </a:tc>
                <a:tc gridSpan="2">
                  <a:txBody>
                    <a:bodyPr/>
                    <a:lstStyle/>
                    <a:p>
                      <a:pPr algn="ctr">
                        <a:defRPr sz="1800"/>
                      </a:pPr>
                      <a:r>
                        <a:rPr sz="2400">
                          <a:sym typeface="Arial"/>
                        </a:rPr>
                        <a:t>17</a:t>
                      </a:r>
                    </a:p>
                  </a:txBody>
                  <a:tcPr marL="0" marR="0" marT="0" marB="0" horzOverflow="overflow"/>
                </a:tc>
                <a:tc hMerge="1">
                  <a:txBody>
                    <a:bodyPr/>
                    <a:lstStyle/>
                    <a:p>
                      <a:endParaRPr lang="it-IT"/>
                    </a:p>
                  </a:txBody>
                  <a:tcPr/>
                </a:tc>
                <a:tc>
                  <a:txBody>
                    <a:bodyPr/>
                    <a:lstStyle/>
                    <a:p>
                      <a:pPr algn="ctr">
                        <a:defRPr sz="1800"/>
                      </a:pPr>
                      <a:r>
                        <a:rPr sz="2400">
                          <a:sym typeface="Arial"/>
                        </a:rPr>
                        <a:t>10</a:t>
                      </a:r>
                    </a:p>
                  </a:txBody>
                  <a:tcPr marL="0" marR="0" marT="0" marB="0" horzOverflow="overflow"/>
                </a:tc>
                <a:extLst>
                  <a:ext uri="{0D108BD9-81ED-4DB2-BD59-A6C34878D82A}">
                    <a16:rowId xmlns:a16="http://schemas.microsoft.com/office/drawing/2014/main" val="10005"/>
                  </a:ext>
                </a:extLst>
              </a:tr>
            </a:tbl>
          </a:graphicData>
        </a:graphic>
      </p:graphicFrame>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Google Shape;101;p18"/>
          <p:cNvSpPr txBox="1">
            <a:spLocks noGrp="1"/>
          </p:cNvSpPr>
          <p:nvPr>
            <p:ph type="title"/>
          </p:nvPr>
        </p:nvSpPr>
        <p:spPr>
          <a:xfrm>
            <a:off x="1463039" y="467360"/>
            <a:ext cx="10241282" cy="2113280"/>
          </a:xfrm>
          <a:prstGeom prst="rect">
            <a:avLst/>
          </a:prstGeom>
        </p:spPr>
        <p:txBody>
          <a:bodyPr/>
          <a:lstStyle/>
          <a:p>
            <a:pPr algn="ctr">
              <a:defRPr sz="4700"/>
            </a:pPr>
            <a:r>
              <a:t>ISTITUTI PROFESSIONALI </a:t>
            </a:r>
          </a:p>
          <a:p>
            <a:pPr algn="ctr">
              <a:defRPr sz="4700">
                <a:solidFill>
                  <a:srgbClr val="484E29"/>
                </a:solidFill>
              </a:defRPr>
            </a:pPr>
            <a:r>
              <a:t>SERVIZI CULTURALI E DELLO SPETTACOLO</a:t>
            </a:r>
          </a:p>
        </p:txBody>
      </p:sp>
      <p:sp>
        <p:nvSpPr>
          <p:cNvPr id="169" name="Google Shape;102;p18"/>
          <p:cNvSpPr txBox="1">
            <a:spLocks noGrp="1"/>
          </p:cNvSpPr>
          <p:nvPr>
            <p:ph type="body" sz="quarter" idx="1"/>
          </p:nvPr>
        </p:nvSpPr>
        <p:spPr>
          <a:xfrm>
            <a:off x="1463039" y="2611808"/>
            <a:ext cx="10241282" cy="1198684"/>
          </a:xfrm>
          <a:prstGeom prst="rect">
            <a:avLst/>
          </a:prstGeom>
        </p:spPr>
        <p:txBody>
          <a:bodyPr/>
          <a:lstStyle/>
          <a:p>
            <a:pPr marL="524345" indent="-524345" defTabSz="877823">
              <a:spcBef>
                <a:spcPts val="0"/>
              </a:spcBef>
              <a:buSzPts val="2600"/>
              <a:defRPr sz="2688"/>
            </a:pPr>
            <a:r>
              <a:t>Nei cinque anni le ore settimanali sono 32</a:t>
            </a:r>
          </a:p>
          <a:p>
            <a:pPr marL="524345" indent="-524345" defTabSz="877823">
              <a:spcBef>
                <a:spcPts val="1300"/>
              </a:spcBef>
              <a:buSzPts val="2600"/>
              <a:defRPr sz="2688"/>
            </a:pPr>
            <a:r>
              <a:t>Nel biennio le materie in cui può essere affrontato l’audiovisivo:</a:t>
            </a:r>
          </a:p>
        </p:txBody>
      </p:sp>
      <p:graphicFrame>
        <p:nvGraphicFramePr>
          <p:cNvPr id="170" name="Google Shape;103;p18"/>
          <p:cNvGraphicFramePr/>
          <p:nvPr/>
        </p:nvGraphicFramePr>
        <p:xfrm>
          <a:off x="1740536" y="3847481"/>
          <a:ext cx="9955500" cy="1922685"/>
        </p:xfrm>
        <a:graphic>
          <a:graphicData uri="http://schemas.openxmlformats.org/drawingml/2006/table">
            <a:tbl>
              <a:tblPr firstRow="1" firstCol="1" bandRow="1">
                <a:tableStyleId>{4C3C2611-4C71-4FC5-86AE-919BDF0F9419}</a:tableStyleId>
              </a:tblPr>
              <a:tblGrid>
                <a:gridCol w="7450625">
                  <a:extLst>
                    <a:ext uri="{9D8B030D-6E8A-4147-A177-3AD203B41FA5}">
                      <a16:colId xmlns:a16="http://schemas.microsoft.com/office/drawing/2014/main" val="20000"/>
                    </a:ext>
                  </a:extLst>
                </a:gridCol>
                <a:gridCol w="1225425">
                  <a:extLst>
                    <a:ext uri="{9D8B030D-6E8A-4147-A177-3AD203B41FA5}">
                      <a16:colId xmlns:a16="http://schemas.microsoft.com/office/drawing/2014/main" val="20001"/>
                    </a:ext>
                  </a:extLst>
                </a:gridCol>
                <a:gridCol w="1279450">
                  <a:extLst>
                    <a:ext uri="{9D8B030D-6E8A-4147-A177-3AD203B41FA5}">
                      <a16:colId xmlns:a16="http://schemas.microsoft.com/office/drawing/2014/main" val="20002"/>
                    </a:ext>
                  </a:extLst>
                </a:gridCol>
              </a:tblGrid>
              <a:tr h="726628">
                <a:tc>
                  <a:txBody>
                    <a:bodyPr/>
                    <a:lstStyle/>
                    <a:p>
                      <a:pPr algn="l">
                        <a:defRPr>
                          <a:sym typeface="Arial"/>
                        </a:defRPr>
                      </a:pPr>
                      <a:endParaRPr/>
                    </a:p>
                  </a:txBody>
                  <a:tcPr marL="0" marR="0" marT="0" marB="0" horzOverflow="overflow"/>
                </a:tc>
                <a:tc>
                  <a:txBody>
                    <a:bodyPr/>
                    <a:lstStyle/>
                    <a:p>
                      <a:pPr algn="ctr">
                        <a:defRPr sz="1800" b="0">
                          <a:solidFill>
                            <a:srgbClr val="000000"/>
                          </a:solidFill>
                        </a:defRPr>
                      </a:pPr>
                      <a:r>
                        <a:rPr sz="2400" b="1">
                          <a:solidFill>
                            <a:srgbClr val="FFFFFF"/>
                          </a:solidFill>
                          <a:sym typeface="Arial"/>
                        </a:rPr>
                        <a:t>prima</a:t>
                      </a:r>
                    </a:p>
                  </a:txBody>
                  <a:tcPr marL="0" marR="0" marT="0" marB="0" horzOverflow="overflow"/>
                </a:tc>
                <a:tc>
                  <a:txBody>
                    <a:bodyPr/>
                    <a:lstStyle/>
                    <a:p>
                      <a:pPr algn="ctr">
                        <a:defRPr sz="1800" b="0">
                          <a:solidFill>
                            <a:srgbClr val="000000"/>
                          </a:solidFill>
                        </a:defRPr>
                      </a:pPr>
                      <a:r>
                        <a:rPr sz="2400" b="1">
                          <a:solidFill>
                            <a:srgbClr val="FFFFFF"/>
                          </a:solidFill>
                          <a:sym typeface="Arial"/>
                        </a:rPr>
                        <a:t>seconda</a:t>
                      </a:r>
                    </a:p>
                  </a:txBody>
                  <a:tcPr marL="0" marR="0" marT="0" marB="0" horzOverflow="overflow"/>
                </a:tc>
                <a:extLst>
                  <a:ext uri="{0D108BD9-81ED-4DB2-BD59-A6C34878D82A}">
                    <a16:rowId xmlns:a16="http://schemas.microsoft.com/office/drawing/2014/main" val="10000"/>
                  </a:ext>
                </a:extLst>
              </a:tr>
              <a:tr h="393631">
                <a:tc>
                  <a:txBody>
                    <a:bodyPr/>
                    <a:lstStyle/>
                    <a:p>
                      <a:pPr algn="l">
                        <a:defRPr sz="1800" b="0">
                          <a:solidFill>
                            <a:srgbClr val="000000"/>
                          </a:solidFill>
                        </a:defRPr>
                      </a:pPr>
                      <a:r>
                        <a:rPr sz="2400" b="1">
                          <a:solidFill>
                            <a:srgbClr val="FFFFFF"/>
                          </a:solidFill>
                          <a:sym typeface="Arial"/>
                        </a:rPr>
                        <a:t>Tecniche e tecnologie della comunicazione visiva</a:t>
                      </a:r>
                    </a:p>
                  </a:txBody>
                  <a:tcPr marL="0" marR="0" marT="0" marB="0" horzOverflow="overflow"/>
                </a:tc>
                <a:tc>
                  <a:txBody>
                    <a:bodyPr/>
                    <a:lstStyle/>
                    <a:p>
                      <a:pPr algn="ctr">
                        <a:defRPr sz="1800"/>
                      </a:pPr>
                      <a:r>
                        <a:rPr sz="2400">
                          <a:sym typeface="Arial"/>
                        </a:rPr>
                        <a:t>3</a:t>
                      </a:r>
                    </a:p>
                  </a:txBody>
                  <a:tcPr marL="0" marR="0" marT="0" marB="0" horzOverflow="overflow"/>
                </a:tc>
                <a:tc>
                  <a:txBody>
                    <a:bodyPr/>
                    <a:lstStyle/>
                    <a:p>
                      <a:pPr algn="ctr">
                        <a:defRPr sz="1800"/>
                      </a:pPr>
                      <a:r>
                        <a:rPr sz="2400">
                          <a:sym typeface="Arial"/>
                        </a:rPr>
                        <a:t>3</a:t>
                      </a:r>
                    </a:p>
                  </a:txBody>
                  <a:tcPr marL="0" marR="0" marT="0" marB="0" horzOverflow="overflow"/>
                </a:tc>
                <a:extLst>
                  <a:ext uri="{0D108BD9-81ED-4DB2-BD59-A6C34878D82A}">
                    <a16:rowId xmlns:a16="http://schemas.microsoft.com/office/drawing/2014/main" val="10001"/>
                  </a:ext>
                </a:extLst>
              </a:tr>
              <a:tr h="393631">
                <a:tc>
                  <a:txBody>
                    <a:bodyPr/>
                    <a:lstStyle/>
                    <a:p>
                      <a:pPr algn="l">
                        <a:defRPr sz="1800" b="0">
                          <a:solidFill>
                            <a:srgbClr val="000000"/>
                          </a:solidFill>
                        </a:defRPr>
                      </a:pPr>
                      <a:r>
                        <a:rPr sz="2400" b="1">
                          <a:solidFill>
                            <a:srgbClr val="FFFFFF"/>
                          </a:solidFill>
                          <a:sym typeface="Arial"/>
                        </a:rPr>
                        <a:t>Linguaggi fotografici e dell’audiovisivo</a:t>
                      </a:r>
                    </a:p>
                  </a:txBody>
                  <a:tcPr marL="0" marR="0" marT="0" marB="0" horzOverflow="overflow"/>
                </a:tc>
                <a:tc>
                  <a:txBody>
                    <a:bodyPr/>
                    <a:lstStyle/>
                    <a:p>
                      <a:pPr algn="ctr">
                        <a:defRPr sz="1800"/>
                      </a:pPr>
                      <a:r>
                        <a:rPr sz="2400">
                          <a:sym typeface="Arial"/>
                        </a:rPr>
                        <a:t>2</a:t>
                      </a:r>
                    </a:p>
                  </a:txBody>
                  <a:tcPr marL="0" marR="0" marT="0" marB="0" horzOverflow="overflow"/>
                </a:tc>
                <a:tc>
                  <a:txBody>
                    <a:bodyPr/>
                    <a:lstStyle/>
                    <a:p>
                      <a:pPr algn="ctr">
                        <a:defRPr sz="1800"/>
                      </a:pPr>
                      <a:r>
                        <a:rPr sz="2400">
                          <a:sym typeface="Arial"/>
                        </a:rPr>
                        <a:t>2</a:t>
                      </a:r>
                    </a:p>
                  </a:txBody>
                  <a:tcPr marL="0" marR="0" marT="0" marB="0" horzOverflow="overflow"/>
                </a:tc>
                <a:extLst>
                  <a:ext uri="{0D108BD9-81ED-4DB2-BD59-A6C34878D82A}">
                    <a16:rowId xmlns:a16="http://schemas.microsoft.com/office/drawing/2014/main" val="10002"/>
                  </a:ext>
                </a:extLst>
              </a:tr>
              <a:tr h="408795">
                <a:tc>
                  <a:txBody>
                    <a:bodyPr/>
                    <a:lstStyle/>
                    <a:p>
                      <a:pPr algn="l">
                        <a:defRPr sz="1800" b="0">
                          <a:solidFill>
                            <a:srgbClr val="000000"/>
                          </a:solidFill>
                        </a:defRPr>
                      </a:pPr>
                      <a:r>
                        <a:rPr sz="2400" b="1">
                          <a:solidFill>
                            <a:srgbClr val="FFFFFF"/>
                          </a:solidFill>
                          <a:sym typeface="Arial"/>
                        </a:rPr>
                        <a:t>Laboratori tecnologici ed esercitazioni</a:t>
                      </a:r>
                    </a:p>
                  </a:txBody>
                  <a:tcPr marL="0" marR="0" marT="0" marB="0" horzOverflow="overflow"/>
                </a:tc>
                <a:tc>
                  <a:txBody>
                    <a:bodyPr/>
                    <a:lstStyle/>
                    <a:p>
                      <a:pPr algn="ctr">
                        <a:defRPr sz="1800"/>
                      </a:pPr>
                      <a:r>
                        <a:rPr sz="2400">
                          <a:sym typeface="Arial"/>
                        </a:rPr>
                        <a:t>5</a:t>
                      </a:r>
                    </a:p>
                  </a:txBody>
                  <a:tcPr marL="0" marR="0" marT="0" marB="0" horzOverflow="overflow"/>
                </a:tc>
                <a:tc>
                  <a:txBody>
                    <a:bodyPr/>
                    <a:lstStyle/>
                    <a:p>
                      <a:pPr algn="ctr">
                        <a:defRPr sz="1800"/>
                      </a:pPr>
                      <a:r>
                        <a:rPr sz="2400">
                          <a:sym typeface="Arial"/>
                        </a:rPr>
                        <a:t>5</a:t>
                      </a:r>
                    </a:p>
                  </a:txBody>
                  <a:tcPr marL="0" marR="0" marT="0" marB="0" horzOverflow="overflow"/>
                </a:tc>
                <a:extLst>
                  <a:ext uri="{0D108BD9-81ED-4DB2-BD59-A6C34878D82A}">
                    <a16:rowId xmlns:a16="http://schemas.microsoft.com/office/drawing/2014/main" val="10003"/>
                  </a:ext>
                </a:extLst>
              </a:tr>
            </a:tbl>
          </a:graphicData>
        </a:graphic>
      </p:graphicFrame>
      <p:sp>
        <p:nvSpPr>
          <p:cNvPr id="171" name="Google Shape;104;p18"/>
          <p:cNvSpPr txBox="1"/>
          <p:nvPr/>
        </p:nvSpPr>
        <p:spPr>
          <a:xfrm>
            <a:off x="1463039" y="5807157"/>
            <a:ext cx="10241282" cy="92909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spAutoFit/>
          </a:bodyPr>
          <a:lstStyle>
            <a:lvl1pPr marL="546193" indent="-546193">
              <a:lnSpc>
                <a:spcPct val="94000"/>
              </a:lnSpc>
              <a:buClr>
                <a:srgbClr val="191B0E"/>
              </a:buClr>
              <a:buSzPts val="2800"/>
              <a:buFont typeface="Helvetica"/>
              <a:buChar char="■"/>
              <a:defRPr sz="2800">
                <a:solidFill>
                  <a:srgbClr val="191B0E"/>
                </a:solidFill>
                <a:latin typeface="Source Sans Pro"/>
                <a:ea typeface="Source Sans Pro"/>
                <a:cs typeface="Source Sans Pro"/>
                <a:sym typeface="Source Sans Pro"/>
              </a:defRPr>
            </a:lvl1pPr>
          </a:lstStyle>
          <a:p>
            <a:r>
              <a:t>Nel triennio le materie in cui può essere affrontato l’audiovisivo:</a:t>
            </a:r>
          </a:p>
        </p:txBody>
      </p:sp>
      <p:graphicFrame>
        <p:nvGraphicFramePr>
          <p:cNvPr id="172" name="Google Shape;105;p18"/>
          <p:cNvGraphicFramePr/>
          <p:nvPr/>
        </p:nvGraphicFramePr>
        <p:xfrm>
          <a:off x="1730524" y="6767418"/>
          <a:ext cx="9975525" cy="2942356"/>
        </p:xfrm>
        <a:graphic>
          <a:graphicData uri="http://schemas.openxmlformats.org/drawingml/2006/table">
            <a:tbl>
              <a:tblPr firstRow="1" firstCol="1" bandRow="1">
                <a:tableStyleId>{4C3C2611-4C71-4FC5-86AE-919BDF0F9419}</a:tableStyleId>
              </a:tblPr>
              <a:tblGrid>
                <a:gridCol w="6921125">
                  <a:extLst>
                    <a:ext uri="{9D8B030D-6E8A-4147-A177-3AD203B41FA5}">
                      <a16:colId xmlns:a16="http://schemas.microsoft.com/office/drawing/2014/main" val="20000"/>
                    </a:ext>
                  </a:extLst>
                </a:gridCol>
                <a:gridCol w="1051250">
                  <a:extLst>
                    <a:ext uri="{9D8B030D-6E8A-4147-A177-3AD203B41FA5}">
                      <a16:colId xmlns:a16="http://schemas.microsoft.com/office/drawing/2014/main" val="20001"/>
                    </a:ext>
                  </a:extLst>
                </a:gridCol>
                <a:gridCol w="975225">
                  <a:extLst>
                    <a:ext uri="{9D8B030D-6E8A-4147-A177-3AD203B41FA5}">
                      <a16:colId xmlns:a16="http://schemas.microsoft.com/office/drawing/2014/main" val="20002"/>
                    </a:ext>
                  </a:extLst>
                </a:gridCol>
                <a:gridCol w="1027925">
                  <a:extLst>
                    <a:ext uri="{9D8B030D-6E8A-4147-A177-3AD203B41FA5}">
                      <a16:colId xmlns:a16="http://schemas.microsoft.com/office/drawing/2014/main" val="20003"/>
                    </a:ext>
                  </a:extLst>
                </a:gridCol>
              </a:tblGrid>
              <a:tr h="726628">
                <a:tc>
                  <a:txBody>
                    <a:bodyPr/>
                    <a:lstStyle/>
                    <a:p>
                      <a:pPr algn="l">
                        <a:defRPr>
                          <a:sym typeface="Arial"/>
                        </a:defRPr>
                      </a:pPr>
                      <a:endParaRPr/>
                    </a:p>
                  </a:txBody>
                  <a:tcPr marL="0" marR="0" marT="0" marB="0" horzOverflow="overflow"/>
                </a:tc>
                <a:tc>
                  <a:txBody>
                    <a:bodyPr/>
                    <a:lstStyle/>
                    <a:p>
                      <a:pPr algn="ctr">
                        <a:defRPr sz="1800" b="0">
                          <a:solidFill>
                            <a:srgbClr val="000000"/>
                          </a:solidFill>
                        </a:defRPr>
                      </a:pPr>
                      <a:r>
                        <a:rPr sz="2400" b="1">
                          <a:solidFill>
                            <a:srgbClr val="FFFFFF"/>
                          </a:solidFill>
                          <a:sym typeface="Arial"/>
                        </a:rPr>
                        <a:t>terza</a:t>
                      </a:r>
                    </a:p>
                  </a:txBody>
                  <a:tcPr marL="0" marR="0" marT="0" marB="0" horzOverflow="overflow"/>
                </a:tc>
                <a:tc>
                  <a:txBody>
                    <a:bodyPr/>
                    <a:lstStyle/>
                    <a:p>
                      <a:pPr algn="ctr">
                        <a:defRPr sz="1800" b="0">
                          <a:solidFill>
                            <a:srgbClr val="000000"/>
                          </a:solidFill>
                        </a:defRPr>
                      </a:pPr>
                      <a:r>
                        <a:rPr sz="2400" b="1">
                          <a:solidFill>
                            <a:srgbClr val="FFFFFF"/>
                          </a:solidFill>
                          <a:sym typeface="Arial"/>
                        </a:rPr>
                        <a:t>quarta</a:t>
                      </a:r>
                    </a:p>
                  </a:txBody>
                  <a:tcPr marL="0" marR="0" marT="0" marB="0" horzOverflow="overflow"/>
                </a:tc>
                <a:tc>
                  <a:txBody>
                    <a:bodyPr/>
                    <a:lstStyle/>
                    <a:p>
                      <a:pPr algn="ctr">
                        <a:defRPr sz="1800" b="0">
                          <a:solidFill>
                            <a:srgbClr val="000000"/>
                          </a:solidFill>
                        </a:defRPr>
                      </a:pPr>
                      <a:r>
                        <a:rPr sz="2400" b="1">
                          <a:solidFill>
                            <a:srgbClr val="FFFFFF"/>
                          </a:solidFill>
                          <a:sym typeface="Arial"/>
                        </a:rPr>
                        <a:t>quinta</a:t>
                      </a:r>
                    </a:p>
                  </a:txBody>
                  <a:tcPr marL="0" marR="0" marT="0" marB="0" horzOverflow="overflow"/>
                </a:tc>
                <a:extLst>
                  <a:ext uri="{0D108BD9-81ED-4DB2-BD59-A6C34878D82A}">
                    <a16:rowId xmlns:a16="http://schemas.microsoft.com/office/drawing/2014/main" val="10000"/>
                  </a:ext>
                </a:extLst>
              </a:tr>
              <a:tr h="376344">
                <a:tc>
                  <a:txBody>
                    <a:bodyPr/>
                    <a:lstStyle/>
                    <a:p>
                      <a:pPr algn="l">
                        <a:defRPr sz="1800" b="0">
                          <a:solidFill>
                            <a:srgbClr val="000000"/>
                          </a:solidFill>
                        </a:defRPr>
                      </a:pPr>
                      <a:r>
                        <a:rPr sz="2400" b="1">
                          <a:solidFill>
                            <a:srgbClr val="FFFFFF"/>
                          </a:solidFill>
                          <a:sym typeface="Arial"/>
                        </a:rPr>
                        <a:t>Laboratori tecnologici ed esercitazioni</a:t>
                      </a:r>
                    </a:p>
                  </a:txBody>
                  <a:tcPr marL="0" marR="0" marT="0" marB="0" horzOverflow="overflow"/>
                </a:tc>
                <a:tc>
                  <a:txBody>
                    <a:bodyPr/>
                    <a:lstStyle/>
                    <a:p>
                      <a:pPr algn="ctr">
                        <a:defRPr sz="1800"/>
                      </a:pPr>
                      <a:r>
                        <a:rPr sz="2400">
                          <a:sym typeface="Arial"/>
                        </a:rPr>
                        <a:t>3-5</a:t>
                      </a:r>
                    </a:p>
                  </a:txBody>
                  <a:tcPr marL="0" marR="0" marT="0" marB="0" horzOverflow="overflow"/>
                </a:tc>
                <a:tc>
                  <a:txBody>
                    <a:bodyPr/>
                    <a:lstStyle/>
                    <a:p>
                      <a:pPr algn="ctr">
                        <a:defRPr sz="1800"/>
                      </a:pPr>
                      <a:r>
                        <a:rPr sz="2400">
                          <a:sym typeface="Arial"/>
                        </a:rPr>
                        <a:t>3-5</a:t>
                      </a:r>
                    </a:p>
                  </a:txBody>
                  <a:tcPr marL="0" marR="0" marT="0" marB="0" horzOverflow="overflow"/>
                </a:tc>
                <a:tc>
                  <a:txBody>
                    <a:bodyPr/>
                    <a:lstStyle/>
                    <a:p>
                      <a:pPr algn="ctr">
                        <a:defRPr sz="1800"/>
                      </a:pPr>
                      <a:r>
                        <a:rPr sz="2400">
                          <a:sym typeface="Arial"/>
                        </a:rPr>
                        <a:t>3-5</a:t>
                      </a:r>
                    </a:p>
                  </a:txBody>
                  <a:tcPr marL="0" marR="0" marT="0" marB="0" horzOverflow="overflow"/>
                </a:tc>
                <a:extLst>
                  <a:ext uri="{0D108BD9-81ED-4DB2-BD59-A6C34878D82A}">
                    <a16:rowId xmlns:a16="http://schemas.microsoft.com/office/drawing/2014/main" val="10001"/>
                  </a:ext>
                </a:extLst>
              </a:tr>
              <a:tr h="376344">
                <a:tc>
                  <a:txBody>
                    <a:bodyPr/>
                    <a:lstStyle/>
                    <a:p>
                      <a:pPr algn="l">
                        <a:defRPr sz="1800" b="0">
                          <a:solidFill>
                            <a:srgbClr val="000000"/>
                          </a:solidFill>
                        </a:defRPr>
                      </a:pPr>
                      <a:r>
                        <a:rPr sz="2400" b="1">
                          <a:solidFill>
                            <a:srgbClr val="FFFFFF"/>
                          </a:solidFill>
                          <a:sym typeface="Arial"/>
                        </a:rPr>
                        <a:t>Tecnologie della fotografia e degli audiovisivi</a:t>
                      </a:r>
                    </a:p>
                  </a:txBody>
                  <a:tcPr marL="0" marR="0" marT="0" marB="0" horzOverflow="overflow"/>
                </a:tc>
                <a:tc>
                  <a:txBody>
                    <a:bodyPr/>
                    <a:lstStyle/>
                    <a:p>
                      <a:pPr algn="ctr">
                        <a:defRPr sz="1800"/>
                      </a:pPr>
                      <a:r>
                        <a:rPr sz="2400">
                          <a:sym typeface="Arial"/>
                        </a:rPr>
                        <a:t>3</a:t>
                      </a:r>
                    </a:p>
                  </a:txBody>
                  <a:tcPr marL="0" marR="0" marT="0" marB="0" horzOverflow="overflow"/>
                </a:tc>
                <a:tc>
                  <a:txBody>
                    <a:bodyPr/>
                    <a:lstStyle/>
                    <a:p>
                      <a:pPr algn="ctr">
                        <a:defRPr sz="1800"/>
                      </a:pPr>
                      <a:r>
                        <a:rPr sz="2400">
                          <a:sym typeface="Arial"/>
                        </a:rPr>
                        <a:t>3</a:t>
                      </a:r>
                    </a:p>
                  </a:txBody>
                  <a:tcPr marL="0" marR="0" marT="0" marB="0" horzOverflow="overflow"/>
                </a:tc>
                <a:tc>
                  <a:txBody>
                    <a:bodyPr/>
                    <a:lstStyle/>
                    <a:p>
                      <a:pPr algn="ctr">
                        <a:defRPr sz="1800"/>
                      </a:pPr>
                      <a:r>
                        <a:rPr sz="2400">
                          <a:sym typeface="Arial"/>
                        </a:rPr>
                        <a:t>3</a:t>
                      </a:r>
                    </a:p>
                  </a:txBody>
                  <a:tcPr marL="0" marR="0" marT="0" marB="0" horzOverflow="overflow"/>
                </a:tc>
                <a:extLst>
                  <a:ext uri="{0D108BD9-81ED-4DB2-BD59-A6C34878D82A}">
                    <a16:rowId xmlns:a16="http://schemas.microsoft.com/office/drawing/2014/main" val="10002"/>
                  </a:ext>
                </a:extLst>
              </a:tr>
              <a:tr h="713928">
                <a:tc>
                  <a:txBody>
                    <a:bodyPr/>
                    <a:lstStyle/>
                    <a:p>
                      <a:pPr algn="l">
                        <a:defRPr sz="1800" b="0">
                          <a:solidFill>
                            <a:srgbClr val="000000"/>
                          </a:solidFill>
                        </a:defRPr>
                      </a:pPr>
                      <a:r>
                        <a:rPr sz="2400" b="1">
                          <a:solidFill>
                            <a:srgbClr val="FFFFFF"/>
                          </a:solidFill>
                          <a:sym typeface="Arial"/>
                        </a:rPr>
                        <a:t>Progettazione e realizzazione del prodotto fotografico ed audiovisivo</a:t>
                      </a:r>
                    </a:p>
                  </a:txBody>
                  <a:tcPr marL="0" marR="0" marT="0" marB="0" horzOverflow="overflow"/>
                </a:tc>
                <a:tc>
                  <a:txBody>
                    <a:bodyPr/>
                    <a:lstStyle/>
                    <a:p>
                      <a:pPr algn="ctr">
                        <a:defRPr sz="1800"/>
                      </a:pPr>
                      <a:r>
                        <a:rPr sz="2400">
                          <a:sym typeface="Arial"/>
                        </a:rPr>
                        <a:t>5-7</a:t>
                      </a:r>
                    </a:p>
                  </a:txBody>
                  <a:tcPr marL="0" marR="0" marT="0" marB="0" horzOverflow="overflow"/>
                </a:tc>
                <a:tc>
                  <a:txBody>
                    <a:bodyPr/>
                    <a:lstStyle/>
                    <a:p>
                      <a:pPr algn="ctr">
                        <a:defRPr sz="1800"/>
                      </a:pPr>
                      <a:r>
                        <a:rPr sz="2400">
                          <a:sym typeface="Arial"/>
                        </a:rPr>
                        <a:t>5-7</a:t>
                      </a:r>
                    </a:p>
                  </a:txBody>
                  <a:tcPr marL="0" marR="0" marT="0" marB="0" horzOverflow="overflow"/>
                </a:tc>
                <a:tc>
                  <a:txBody>
                    <a:bodyPr/>
                    <a:lstStyle/>
                    <a:p>
                      <a:pPr algn="ctr">
                        <a:defRPr sz="1800"/>
                      </a:pPr>
                      <a:r>
                        <a:rPr sz="2400">
                          <a:sym typeface="Arial"/>
                        </a:rPr>
                        <a:t>5-7</a:t>
                      </a:r>
                    </a:p>
                  </a:txBody>
                  <a:tcPr marL="0" marR="0" marT="0" marB="0" horzOverflow="overflow"/>
                </a:tc>
                <a:extLst>
                  <a:ext uri="{0D108BD9-81ED-4DB2-BD59-A6C34878D82A}">
                    <a16:rowId xmlns:a16="http://schemas.microsoft.com/office/drawing/2014/main" val="10003"/>
                  </a:ext>
                </a:extLst>
              </a:tr>
              <a:tr h="713928">
                <a:tc>
                  <a:txBody>
                    <a:bodyPr/>
                    <a:lstStyle/>
                    <a:p>
                      <a:pPr algn="l">
                        <a:defRPr sz="1800" b="0">
                          <a:solidFill>
                            <a:srgbClr val="000000"/>
                          </a:solidFill>
                        </a:defRPr>
                      </a:pPr>
                      <a:r>
                        <a:rPr sz="2400" b="1">
                          <a:solidFill>
                            <a:srgbClr val="FFFFFF"/>
                          </a:solidFill>
                          <a:sym typeface="Arial"/>
                        </a:rPr>
                        <a:t>Linguaggi e tecniche della fotografia e dell’audiovisivo</a:t>
                      </a:r>
                    </a:p>
                  </a:txBody>
                  <a:tcPr marL="0" marR="0" marT="0" marB="0" horzOverflow="overflow"/>
                </a:tc>
                <a:tc>
                  <a:txBody>
                    <a:bodyPr/>
                    <a:lstStyle/>
                    <a:p>
                      <a:pPr algn="ctr">
                        <a:defRPr sz="1800"/>
                      </a:pPr>
                      <a:r>
                        <a:rPr sz="2400">
                          <a:sym typeface="Arial"/>
                        </a:rPr>
                        <a:t>2-3</a:t>
                      </a:r>
                    </a:p>
                  </a:txBody>
                  <a:tcPr marL="0" marR="0" marT="0" marB="0" horzOverflow="overflow"/>
                </a:tc>
                <a:tc>
                  <a:txBody>
                    <a:bodyPr/>
                    <a:lstStyle/>
                    <a:p>
                      <a:pPr algn="ctr">
                        <a:defRPr sz="1800"/>
                      </a:pPr>
                      <a:r>
                        <a:rPr sz="2400">
                          <a:sym typeface="Arial"/>
                        </a:rPr>
                        <a:t>2-3</a:t>
                      </a:r>
                    </a:p>
                  </a:txBody>
                  <a:tcPr marL="0" marR="0" marT="0" marB="0" horzOverflow="overflow"/>
                </a:tc>
                <a:tc>
                  <a:txBody>
                    <a:bodyPr/>
                    <a:lstStyle/>
                    <a:p>
                      <a:pPr algn="ctr">
                        <a:defRPr sz="1800"/>
                      </a:pPr>
                      <a:r>
                        <a:rPr sz="2400">
                          <a:sym typeface="Arial"/>
                        </a:rPr>
                        <a:t>2-3</a:t>
                      </a:r>
                    </a:p>
                  </a:txBody>
                  <a:tcPr marL="0" marR="0" marT="0" marB="0" horzOverflow="overflow"/>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Google Shape;110;p19"/>
          <p:cNvSpPr txBox="1">
            <a:spLocks noGrp="1"/>
          </p:cNvSpPr>
          <p:nvPr>
            <p:ph type="title"/>
          </p:nvPr>
        </p:nvSpPr>
        <p:spPr>
          <a:xfrm>
            <a:off x="952500" y="486012"/>
            <a:ext cx="11099800" cy="1535063"/>
          </a:xfrm>
          <a:prstGeom prst="rect">
            <a:avLst/>
          </a:prstGeom>
        </p:spPr>
        <p:txBody>
          <a:bodyPr/>
          <a:lstStyle>
            <a:lvl1pPr algn="ctr">
              <a:defRPr sz="4700"/>
            </a:lvl1pPr>
          </a:lstStyle>
          <a:p>
            <a:r>
              <a:t>PROBLEMATICHE RIGUARDANTI I DIVERSI CORSI</a:t>
            </a:r>
          </a:p>
        </p:txBody>
      </p:sp>
      <p:sp>
        <p:nvSpPr>
          <p:cNvPr id="175" name="Google Shape;111;p19"/>
          <p:cNvSpPr txBox="1">
            <a:spLocks noGrp="1"/>
          </p:cNvSpPr>
          <p:nvPr>
            <p:ph type="body" idx="1"/>
          </p:nvPr>
        </p:nvSpPr>
        <p:spPr>
          <a:xfrm>
            <a:off x="952500" y="1967706"/>
            <a:ext cx="11099800" cy="6909594"/>
          </a:xfrm>
          <a:prstGeom prst="rect">
            <a:avLst/>
          </a:prstGeom>
        </p:spPr>
        <p:txBody>
          <a:bodyPr/>
          <a:lstStyle/>
          <a:p>
            <a:pPr marL="165100" indent="12700" algn="just">
              <a:spcBef>
                <a:spcPts val="0"/>
              </a:spcBef>
              <a:buSzTx/>
              <a:buNone/>
            </a:pPr>
            <a:endParaRPr/>
          </a:p>
          <a:p>
            <a:pPr marL="342900" algn="just"/>
            <a:r>
              <a:t>Nei LA non sono previste ore in compresenza, mentre nelle materie di indirizzo degli IT e degli IP possono essere presenti fino a 2/3 dell’orario.</a:t>
            </a:r>
          </a:p>
          <a:p>
            <a:pPr marL="342900"/>
            <a:r>
              <a:t>L’indirizzo degli IT “grafica e comunicazione” mantiene una ambiguità di fondo: alcune scuole nei fatti si dedicano quasi solo alla grafica, altre prevalentemente all’audiovisivo. </a:t>
            </a:r>
          </a:p>
          <a:p>
            <a:pPr marL="342900"/>
            <a:r>
              <a:t>L’indirizzo degli IP “servizi culturali e dello spettacolo” è partito solo quest’anno, in parte ereditando il precedente “produzioni audiovisive”, ma con una radicale riorganizzazione oraria.</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Google Shape;116;p20"/>
          <p:cNvSpPr txBox="1">
            <a:spLocks noGrp="1"/>
          </p:cNvSpPr>
          <p:nvPr>
            <p:ph type="title"/>
          </p:nvPr>
        </p:nvSpPr>
        <p:spPr>
          <a:xfrm>
            <a:off x="952500" y="465539"/>
            <a:ext cx="11099800" cy="1535064"/>
          </a:xfrm>
          <a:prstGeom prst="rect">
            <a:avLst/>
          </a:prstGeom>
        </p:spPr>
        <p:txBody>
          <a:bodyPr/>
          <a:lstStyle>
            <a:lvl1pPr algn="ctr">
              <a:defRPr sz="4700"/>
            </a:lvl1pPr>
          </a:lstStyle>
          <a:p>
            <a:r>
              <a:t>LE CLASSI DI CONCORSO DI CHI INSEGNA AUDIOVISIVO</a:t>
            </a:r>
          </a:p>
        </p:txBody>
      </p:sp>
      <p:sp>
        <p:nvSpPr>
          <p:cNvPr id="178" name="Google Shape;117;p20"/>
          <p:cNvSpPr txBox="1">
            <a:spLocks noGrp="1"/>
          </p:cNvSpPr>
          <p:nvPr>
            <p:ph type="body" idx="1"/>
          </p:nvPr>
        </p:nvSpPr>
        <p:spPr>
          <a:xfrm>
            <a:off x="952500" y="2148283"/>
            <a:ext cx="11099800" cy="6729016"/>
          </a:xfrm>
          <a:prstGeom prst="rect">
            <a:avLst/>
          </a:prstGeom>
        </p:spPr>
        <p:txBody>
          <a:bodyPr/>
          <a:lstStyle/>
          <a:p>
            <a:pPr marL="301752" indent="-301752">
              <a:spcBef>
                <a:spcPts val="0"/>
              </a:spcBef>
              <a:buSzPts val="2400"/>
              <a:defRPr sz="2400"/>
            </a:pPr>
            <a:r>
              <a:t>A61 Tecnologie e tecniche delle comunicazioni multimediali.</a:t>
            </a:r>
            <a:br/>
            <a:r>
              <a:t>Risultato della confluenza di diverse classi di concorso riguardanti: cinema, fotografia, suono, produzione. Formazione: in gran parte per riconoscimento dei titoli professionali. Insegnano di solito negli IT e negli IP.</a:t>
            </a:r>
          </a:p>
          <a:p>
            <a:pPr marL="301752" indent="-301752">
              <a:spcBef>
                <a:spcPts val="2800"/>
              </a:spcBef>
              <a:buSzPts val="2400"/>
              <a:defRPr sz="2400"/>
            </a:pPr>
            <a:r>
              <a:t>A10 Discipline grafico pubblicitarie.</a:t>
            </a:r>
            <a:br/>
            <a:r>
              <a:t>Formazione: in gran parte derivante da titoli di architettura e/o grafica. Insegnano soprattutto nei LA.</a:t>
            </a:r>
          </a:p>
          <a:p>
            <a:pPr marL="301752" indent="-301752">
              <a:spcBef>
                <a:spcPts val="2800"/>
              </a:spcBef>
              <a:buSzPts val="2400"/>
              <a:defRPr sz="2400"/>
            </a:pPr>
            <a:r>
              <a:t>B22 Laboratori di tecnologie e tecniche delle comunicazioni multimediali. </a:t>
            </a:r>
            <a:br/>
            <a:r>
              <a:t>Risultato della confluenza di diverse classi di concorso riguardanti: cinema, fotografia, suono, grafica. Formazione: diplomi tecnici e professionali di settore. Insegnano negli IT e negli IP.</a:t>
            </a:r>
          </a:p>
          <a:p>
            <a:pPr marL="301752" indent="-301752">
              <a:spcBef>
                <a:spcPts val="2800"/>
              </a:spcBef>
              <a:buSzPts val="2400"/>
              <a:defRPr sz="2400"/>
            </a:pPr>
            <a:r>
              <a:t>Sulle materie che comprendono unità didattiche audiovisive insegnano anche altre classi di concorso per accordi interni alle varie scuole. La classe di concorso A07 “Discipline audiovisive” dalla nostra ricognizione appare poco utilizzata.</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Google Shape;122;p21"/>
          <p:cNvSpPr txBox="1">
            <a:spLocks noGrp="1"/>
          </p:cNvSpPr>
          <p:nvPr>
            <p:ph type="title"/>
          </p:nvPr>
        </p:nvSpPr>
        <p:spPr>
          <a:xfrm>
            <a:off x="952500" y="526955"/>
            <a:ext cx="11099800" cy="1535066"/>
          </a:xfrm>
          <a:prstGeom prst="rect">
            <a:avLst/>
          </a:prstGeom>
        </p:spPr>
        <p:txBody>
          <a:bodyPr/>
          <a:lstStyle>
            <a:lvl1pPr algn="ctr">
              <a:defRPr sz="4700"/>
            </a:lvl1pPr>
          </a:lstStyle>
          <a:p>
            <a:r>
              <a:t>PROBLEMATICHE RIGUARDANTI I LA FORMAZIONE DEI DOCENTI</a:t>
            </a:r>
          </a:p>
        </p:txBody>
      </p:sp>
      <p:sp>
        <p:nvSpPr>
          <p:cNvPr id="181" name="Google Shape;123;p21"/>
          <p:cNvSpPr txBox="1">
            <a:spLocks noGrp="1"/>
          </p:cNvSpPr>
          <p:nvPr>
            <p:ph type="body" idx="1"/>
          </p:nvPr>
        </p:nvSpPr>
        <p:spPr>
          <a:xfrm>
            <a:off x="952500" y="1967706"/>
            <a:ext cx="11099800" cy="6909594"/>
          </a:xfrm>
          <a:prstGeom prst="rect">
            <a:avLst/>
          </a:prstGeom>
        </p:spPr>
        <p:txBody>
          <a:bodyPr/>
          <a:lstStyle/>
          <a:p>
            <a:pPr marL="165100" indent="12700">
              <a:spcBef>
                <a:spcPts val="0"/>
              </a:spcBef>
              <a:buSzTx/>
              <a:buNone/>
            </a:pPr>
            <a:endParaRPr/>
          </a:p>
          <a:p>
            <a:pPr marL="342900"/>
            <a:r>
              <a:t>Differenze tra diverse classi di concorso: sia la A61 che la A10 possono ritrovarsi all’interno dello stesso corso insegnando la stessa materia, sia negli IT che nei LA.</a:t>
            </a:r>
          </a:p>
          <a:p>
            <a:pPr marL="342900"/>
            <a:r>
              <a:t>Differenze all’interno della stessa classe di concorso: nella B22 ad esempio convivono grafici e tecnici video, nella A61 fotografi ed esperti di suono.</a:t>
            </a:r>
          </a:p>
          <a:p>
            <a:pPr marL="342900"/>
            <a:r>
              <a:t>Formazione parziale: ad insegnare audiovideo può essere assegnato un docente B22 formato alla grafica o un architetto della A10 o un fotografo della A61.</a:t>
            </a:r>
          </a:p>
          <a:p>
            <a:pPr marL="342900"/>
            <a:r>
              <a:t>I titoli di accesso alle classi di concorso A07, A10, A61, B22 solo in parte si riferiscono alle competenze riguardanti l’audiovisivo.</a:t>
            </a:r>
          </a:p>
        </p:txBody>
      </p:sp>
    </p:spTree>
  </p:cSld>
  <p:clrMapOvr>
    <a:masterClrMapping/>
  </p:clrMapOvr>
  <p:transition spd="med"/>
</p:sld>
</file>

<file path=ppt/theme/theme1.xml><?xml version="1.0" encoding="utf-8"?>
<a:theme xmlns:a="http://schemas.openxmlformats.org/drawingml/2006/main" name="Ritaglio">
  <a:themeElements>
    <a:clrScheme name="Ritaglio">
      <a:dk1>
        <a:srgbClr val="000000"/>
      </a:dk1>
      <a:lt1>
        <a:srgbClr val="EFEDE3"/>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Ritaglio">
      <a:majorFont>
        <a:latin typeface="Arial"/>
        <a:ea typeface="Arial"/>
        <a:cs typeface="Arial"/>
      </a:majorFont>
      <a:minorFont>
        <a:latin typeface="Helvetica"/>
        <a:ea typeface="Helvetica"/>
        <a:cs typeface="Helvetica"/>
      </a:minorFont>
    </a:fontScheme>
    <a:fmtScheme name="Ritag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EDE3"/>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Ritaglio">
  <a:themeElements>
    <a:clrScheme name="Ritaglio">
      <a:dk1>
        <a:srgbClr val="000000"/>
      </a:dk1>
      <a:lt1>
        <a:srgbClr val="EFEDE3"/>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itaglio">
  <a:themeElements>
    <a:clrScheme name="Ritaglio">
      <a:dk1>
        <a:srgbClr val="000000"/>
      </a:dk1>
      <a:lt1>
        <a:srgbClr val="FFFFFF"/>
      </a:lt1>
      <a:dk2>
        <a:srgbClr val="A7A7A7"/>
      </a:dk2>
      <a:lt2>
        <a:srgbClr val="535353"/>
      </a:lt2>
      <a:accent1>
        <a:srgbClr val="8C8D86"/>
      </a:accent1>
      <a:accent2>
        <a:srgbClr val="E6C069"/>
      </a:accent2>
      <a:accent3>
        <a:srgbClr val="897B61"/>
      </a:accent3>
      <a:accent4>
        <a:srgbClr val="8DAB8E"/>
      </a:accent4>
      <a:accent5>
        <a:srgbClr val="77A2BB"/>
      </a:accent5>
      <a:accent6>
        <a:srgbClr val="E28394"/>
      </a:accent6>
      <a:hlink>
        <a:srgbClr val="0000FF"/>
      </a:hlink>
      <a:folHlink>
        <a:srgbClr val="FF00FF"/>
      </a:folHlink>
    </a:clrScheme>
    <a:fontScheme name="Ritaglio">
      <a:majorFont>
        <a:latin typeface="Arial"/>
        <a:ea typeface="Arial"/>
        <a:cs typeface="Arial"/>
      </a:majorFont>
      <a:minorFont>
        <a:latin typeface="Helvetica"/>
        <a:ea typeface="Helvetica"/>
        <a:cs typeface="Helvetica"/>
      </a:minorFont>
    </a:fontScheme>
    <a:fmtScheme name="Ritag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EDE3"/>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1365</Words>
  <Application>Microsoft Office PowerPoint</Application>
  <PresentationFormat>Personalizzato</PresentationFormat>
  <Paragraphs>202</Paragraphs>
  <Slides>22</Slides>
  <Notes>2</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22</vt:i4>
      </vt:variant>
    </vt:vector>
  </HeadingPairs>
  <TitlesOfParts>
    <vt:vector size="31" baseType="lpstr">
      <vt:lpstr>Arial</vt:lpstr>
      <vt:lpstr>Cambria</vt:lpstr>
      <vt:lpstr>Helvetica</vt:lpstr>
      <vt:lpstr>Helvetica Neue</vt:lpstr>
      <vt:lpstr>Helvetica Neue Light</vt:lpstr>
      <vt:lpstr>Source Sans Pro</vt:lpstr>
      <vt:lpstr>Times New Roman</vt:lpstr>
      <vt:lpstr>Ritaglio</vt:lpstr>
      <vt:lpstr>1_Ritaglio</vt:lpstr>
      <vt:lpstr>“DIDATTICA DELL’AUDIOVISIVO”</vt:lpstr>
      <vt:lpstr>LE SCUOLE DOVE SI INSEGNA AUDIOVISIVO IN ITALIA</vt:lpstr>
      <vt:lpstr>Presentazione standard di PowerPoint</vt:lpstr>
      <vt:lpstr>LICEI ARTISTICI INDIRIZZO AUDIOVISIVO E MULTIMEDIALE</vt:lpstr>
      <vt:lpstr>ISTITUTI TECNICI  settore tecnologico INDIRIZZO GRAFICA E COMUNICAZIONE</vt:lpstr>
      <vt:lpstr>ISTITUTI PROFESSIONALI  SERVIZI CULTURALI E DELLO SPETTACOLO</vt:lpstr>
      <vt:lpstr>PROBLEMATICHE RIGUARDANTI I DIVERSI CORSI</vt:lpstr>
      <vt:lpstr>LE CLASSI DI CONCORSO DI CHI INSEGNA AUDIOVISIVO</vt:lpstr>
      <vt:lpstr>PROBLEMATICHE RIGUARDANTI I LA FORMAZIONE DEI DOCENTI</vt:lpstr>
      <vt:lpstr>IN ITALIA LA DIDATTICA DELL’AUDIOVISIVO…</vt:lpstr>
      <vt:lpstr>“DIDATTICA DELL’AUDIOVISIVO”</vt:lpstr>
      <vt:lpstr>LE SCUOLE DELLA RETE</vt:lpstr>
      <vt:lpstr>FINALITA’ DEL PROGETTO</vt:lpstr>
      <vt:lpstr>FASI DEL PROGETTO</vt:lpstr>
      <vt:lpstr>PRIMA FASE DEL PROGETTO</vt:lpstr>
      <vt:lpstr>1. AUTOFORMAZIONE</vt:lpstr>
      <vt:lpstr>2. ALTA FORMAZIONE</vt:lpstr>
      <vt:lpstr>3. LABORATORI DI AGGIORNAMENTO TECNICO</vt:lpstr>
      <vt:lpstr>SECONDA FASE DEL PROGETTO</vt:lpstr>
      <vt:lpstr>PRIMO INCONTRO DI «AUTOFORMAZIONE»</vt:lpstr>
      <vt:lpstr>PRIMO INCONTRO DI «AUTOFORMAZIONE» Individuazione dei bisogni formativi Gruppi di lavoro</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“DIDATTICA DELL’AUDIOVISIVO”</dc:title>
  <cp:lastModifiedBy>Mimmo Gianneri</cp:lastModifiedBy>
  <cp:revision>2</cp:revision>
  <dcterms:modified xsi:type="dcterms:W3CDTF">2019-03-06T12:37:28Z</dcterms:modified>
</cp:coreProperties>
</file>